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</p:sldMasterIdLst>
  <p:notesMasterIdLst>
    <p:notesMasterId r:id="rId11"/>
  </p:notesMasterIdLst>
  <p:sldIdLst>
    <p:sldId id="579" r:id="rId4"/>
    <p:sldId id="540" r:id="rId5"/>
    <p:sldId id="581" r:id="rId6"/>
    <p:sldId id="256" r:id="rId7"/>
    <p:sldId id="580" r:id="rId8"/>
    <p:sldId id="582" r:id="rId9"/>
    <p:sldId id="5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94C3D-B26D-42AB-A60B-3AE59B47E704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0238C-D2B3-44D9-8C02-07FB90384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7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55DEFD-6C06-46DC-A6F5-53DED1F833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983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2495C-5743-4EA2-802A-B59A47209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F3BBA-8B01-4966-823E-F9CB46E89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0D7BD-096B-4EC6-9CA1-55A1C7111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B0FB-8DA5-4334-AFE1-5886F57A9C8B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06702-C705-4035-885A-16BC05FB3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FC481-C906-41D7-B32E-14B0191B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FF57-35F0-4E5D-9FF0-6F51854CC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8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E6EA6-622D-48BD-8853-2352C40B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C02FE4-4417-4B38-90C4-DD117D4EE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DE668-5020-418A-B295-08F8C3CE7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B0FB-8DA5-4334-AFE1-5886F57A9C8B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4ACD6-6730-4AC2-A7E4-0E3B2DC1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0DA5C-C2E0-4A4A-AE1A-DC2248AA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FF57-35F0-4E5D-9FF0-6F51854CC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4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680DC3-F3AE-41D6-B1FD-FDF5382265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C8C407-A20C-4ED4-B089-C6D0D16D8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5DF6E-3037-4D42-9BCD-FD6E5997F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B0FB-8DA5-4334-AFE1-5886F57A9C8B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0B4B5-8F09-47F0-96D6-DA4E5711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10ACB-D4C4-496F-BC51-EAD657F6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FF57-35F0-4E5D-9FF0-6F51854CC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00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1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1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6" indent="0" algn="ctr">
              <a:buNone/>
              <a:defRPr sz="1800"/>
            </a:lvl3pPr>
            <a:lvl4pPr marL="1371503" indent="0" algn="ctr">
              <a:buNone/>
              <a:defRPr sz="1600"/>
            </a:lvl4pPr>
            <a:lvl5pPr marL="1828672" indent="0" algn="ctr">
              <a:buNone/>
              <a:defRPr sz="1600"/>
            </a:lvl5pPr>
            <a:lvl6pPr marL="2285839" indent="0" algn="ctr">
              <a:buNone/>
              <a:defRPr sz="1600"/>
            </a:lvl6pPr>
            <a:lvl7pPr marL="2743007" indent="0" algn="ctr">
              <a:buNone/>
              <a:defRPr sz="1600"/>
            </a:lvl7pPr>
            <a:lvl8pPr marL="3200175" indent="0" algn="ctr">
              <a:buNone/>
              <a:defRPr sz="1600"/>
            </a:lvl8pPr>
            <a:lvl9pPr marL="365734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36" eaLnBrk="0" fontAlgn="base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pPr defTabSz="914336" eaLnBrk="0" fontAlgn="base" hangingPunct="0">
                <a:spcBef>
                  <a:spcPct val="0"/>
                </a:spcBef>
                <a:spcAft>
                  <a:spcPct val="0"/>
                </a:spcAft>
              </a:pPr>
              <a:t>03-Dec-21</a:t>
            </a:fld>
            <a:endParaRPr lang="en-US" dirty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36"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pPr defTabSz="91433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59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0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" y="-9100"/>
            <a:ext cx="12175861" cy="686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7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" y="0"/>
            <a:ext cx="12179878" cy="68648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443" y="5418408"/>
            <a:ext cx="2850958" cy="14395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91028"/>
            <a:ext cx="2990850" cy="3873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6112" y="1943100"/>
            <a:ext cx="4415887" cy="49217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" y="0"/>
            <a:ext cx="1494458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3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961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409990"/>
            <a:ext cx="5162550" cy="44480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493989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9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" y="0"/>
            <a:ext cx="12169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1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290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50" y="4898687"/>
            <a:ext cx="3829050" cy="193034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8419"/>
            <a:ext cx="3181350" cy="35506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0"/>
            <a:ext cx="1504950" cy="14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284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401567"/>
            <a:ext cx="2438401" cy="245643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5099756"/>
            <a:ext cx="5524500" cy="1793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"/>
            <a:ext cx="158286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6AFC3-BBAD-4272-8956-D3B7E4089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F2A4F-701A-47A0-B375-C12F9A214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B8DB2-544E-4E53-AAD9-E18CFB69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B0FB-8DA5-4334-AFE1-5886F57A9C8B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9840F-3A36-4712-AE8A-FB8971D78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B0554-BC7F-47EB-9EAF-E4D85F4D6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FF57-35F0-4E5D-9FF0-6F51854CC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70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" y="1"/>
            <a:ext cx="12180897" cy="68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6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71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36" eaLnBrk="0" fontAlgn="base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pPr defTabSz="914336" eaLnBrk="0" fontAlgn="base" hangingPunct="0">
                <a:spcBef>
                  <a:spcPct val="0"/>
                </a:spcBef>
                <a:spcAft>
                  <a:spcPct val="0"/>
                </a:spcAft>
              </a:pPr>
              <a:t>03-Dec-21</a:t>
            </a:fld>
            <a:endParaRPr lang="en-US" dirty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36"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pPr defTabSz="91433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171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8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91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24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李旭科漫画体v1.0" panose="020F0502020204030204"/>
              <a:ea typeface="李旭科漫画体v1.0"/>
              <a:cs typeface="+mn-cs"/>
            </a:endParaRPr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2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50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70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1"/>
            <a:ext cx="10363198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4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5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2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0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37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85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33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8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8807">
              <a:defRPr/>
            </a:pPr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807">
                <a:defRPr/>
              </a:pPr>
              <a:t>03-Dec-21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880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8807">
              <a:defRPr/>
            </a:pPr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80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55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8807">
              <a:defRPr/>
            </a:pPr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807">
                <a:defRPr/>
              </a:pPr>
              <a:t>03-Dec-21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880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8807">
              <a:defRPr/>
            </a:pPr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80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55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8" y="4406905"/>
            <a:ext cx="10363198" cy="1362076"/>
          </a:xfr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8" y="2906716"/>
            <a:ext cx="10363198" cy="1500187"/>
          </a:xfrm>
        </p:spPr>
        <p:txBody>
          <a:bodyPr anchor="b"/>
          <a:lstStyle>
            <a:lvl1pPr marL="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1pPr>
            <a:lvl2pPr marL="647599" indent="0">
              <a:buNone/>
              <a:defRPr sz="2573">
                <a:solidFill>
                  <a:schemeClr val="tx1">
                    <a:tint val="75000"/>
                  </a:schemeClr>
                </a:solidFill>
              </a:defRPr>
            </a:lvl2pPr>
            <a:lvl3pPr marL="1295199" indent="0">
              <a:buNone/>
              <a:defRPr sz="2303">
                <a:solidFill>
                  <a:schemeClr val="tx1">
                    <a:tint val="75000"/>
                  </a:schemeClr>
                </a:solidFill>
              </a:defRPr>
            </a:lvl3pPr>
            <a:lvl4pPr marL="1942797" indent="0">
              <a:buNone/>
              <a:defRPr sz="2031">
                <a:solidFill>
                  <a:schemeClr val="tx1">
                    <a:tint val="75000"/>
                  </a:schemeClr>
                </a:solidFill>
              </a:defRPr>
            </a:lvl4pPr>
            <a:lvl5pPr marL="2590395" indent="0">
              <a:buNone/>
              <a:defRPr sz="2031">
                <a:solidFill>
                  <a:schemeClr val="tx1">
                    <a:tint val="75000"/>
                  </a:schemeClr>
                </a:solidFill>
              </a:defRPr>
            </a:lvl5pPr>
            <a:lvl6pPr marL="3237994" indent="0">
              <a:buNone/>
              <a:defRPr sz="2031">
                <a:solidFill>
                  <a:schemeClr val="tx1">
                    <a:tint val="75000"/>
                  </a:schemeClr>
                </a:solidFill>
              </a:defRPr>
            </a:lvl6pPr>
            <a:lvl7pPr marL="3885594" indent="0">
              <a:buNone/>
              <a:defRPr sz="2031">
                <a:solidFill>
                  <a:schemeClr val="tx1">
                    <a:tint val="75000"/>
                  </a:schemeClr>
                </a:solidFill>
              </a:defRPr>
            </a:lvl7pPr>
            <a:lvl8pPr marL="4533192" indent="0">
              <a:buNone/>
              <a:defRPr sz="2031">
                <a:solidFill>
                  <a:schemeClr val="tx1">
                    <a:tint val="75000"/>
                  </a:schemeClr>
                </a:solidFill>
              </a:defRPr>
            </a:lvl8pPr>
            <a:lvl9pPr marL="5180791" indent="0">
              <a:buNone/>
              <a:defRPr sz="20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8807">
              <a:defRPr/>
            </a:pPr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807">
                <a:defRPr/>
              </a:pPr>
              <a:t>03-Dec-21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880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8807">
              <a:defRPr/>
            </a:pPr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80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5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2AF52-615A-4A63-BDA5-DF826A48B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95512-0A86-4DE1-97B5-9624C7A26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73A71-73D6-41AE-826C-2EF3C7F8B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B0FB-8DA5-4334-AFE1-5886F57A9C8B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2C3EB-3370-43F5-BB55-A7E7E3B5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EF26E-38F9-491F-8FC2-E0BA18A7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FF57-35F0-4E5D-9FF0-6F51854CC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201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6"/>
            <a:ext cx="5384799" cy="4525963"/>
          </a:xfrm>
        </p:spPr>
        <p:txBody>
          <a:bodyPr/>
          <a:lstStyle>
            <a:lvl1pPr>
              <a:defRPr sz="3928"/>
            </a:lvl1pPr>
            <a:lvl2pPr>
              <a:defRPr sz="3386"/>
            </a:lvl2pPr>
            <a:lvl3pPr>
              <a:defRPr sz="2844"/>
            </a:lvl3pPr>
            <a:lvl4pPr>
              <a:defRPr sz="2573"/>
            </a:lvl4pPr>
            <a:lvl5pPr>
              <a:defRPr sz="2573"/>
            </a:lvl5pPr>
            <a:lvl6pPr>
              <a:defRPr sz="2573"/>
            </a:lvl6pPr>
            <a:lvl7pPr>
              <a:defRPr sz="2573"/>
            </a:lvl7pPr>
            <a:lvl8pPr>
              <a:defRPr sz="2573"/>
            </a:lvl8pPr>
            <a:lvl9pPr>
              <a:defRPr sz="2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600206"/>
            <a:ext cx="5384799" cy="4525963"/>
          </a:xfrm>
        </p:spPr>
        <p:txBody>
          <a:bodyPr/>
          <a:lstStyle>
            <a:lvl1pPr>
              <a:defRPr sz="3928"/>
            </a:lvl1pPr>
            <a:lvl2pPr>
              <a:defRPr sz="3386"/>
            </a:lvl2pPr>
            <a:lvl3pPr>
              <a:defRPr sz="2844"/>
            </a:lvl3pPr>
            <a:lvl4pPr>
              <a:defRPr sz="2573"/>
            </a:lvl4pPr>
            <a:lvl5pPr>
              <a:defRPr sz="2573"/>
            </a:lvl5pPr>
            <a:lvl6pPr>
              <a:defRPr sz="2573"/>
            </a:lvl6pPr>
            <a:lvl7pPr>
              <a:defRPr sz="2573"/>
            </a:lvl7pPr>
            <a:lvl8pPr>
              <a:defRPr sz="2573"/>
            </a:lvl8pPr>
            <a:lvl9pPr>
              <a:defRPr sz="2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8807">
              <a:defRPr/>
            </a:pPr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807">
                <a:defRPr/>
              </a:pPr>
              <a:t>03-Dec-21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880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8807">
              <a:defRPr/>
            </a:pPr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80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87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8" cy="639762"/>
          </a:xfrm>
        </p:spPr>
        <p:txBody>
          <a:bodyPr anchor="b"/>
          <a:lstStyle>
            <a:lvl1pPr marL="0" indent="0">
              <a:buNone/>
              <a:defRPr sz="3386" b="1"/>
            </a:lvl1pPr>
            <a:lvl2pPr marL="647599" indent="0">
              <a:buNone/>
              <a:defRPr sz="2844" b="1"/>
            </a:lvl2pPr>
            <a:lvl3pPr marL="1295199" indent="0">
              <a:buNone/>
              <a:defRPr sz="2573" b="1"/>
            </a:lvl3pPr>
            <a:lvl4pPr marL="1942797" indent="0">
              <a:buNone/>
              <a:defRPr sz="2303" b="1"/>
            </a:lvl4pPr>
            <a:lvl5pPr marL="2590395" indent="0">
              <a:buNone/>
              <a:defRPr sz="2303" b="1"/>
            </a:lvl5pPr>
            <a:lvl6pPr marL="3237994" indent="0">
              <a:buNone/>
              <a:defRPr sz="2303" b="1"/>
            </a:lvl6pPr>
            <a:lvl7pPr marL="3885594" indent="0">
              <a:buNone/>
              <a:defRPr sz="2303" b="1"/>
            </a:lvl7pPr>
            <a:lvl8pPr marL="4533192" indent="0">
              <a:buNone/>
              <a:defRPr sz="2303" b="1"/>
            </a:lvl8pPr>
            <a:lvl9pPr marL="5180791" indent="0">
              <a:buNone/>
              <a:defRPr sz="23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8" cy="3951288"/>
          </a:xfrm>
        </p:spPr>
        <p:txBody>
          <a:bodyPr/>
          <a:lstStyle>
            <a:lvl1pPr>
              <a:defRPr sz="3386"/>
            </a:lvl1pPr>
            <a:lvl2pPr>
              <a:defRPr sz="2844"/>
            </a:lvl2pPr>
            <a:lvl3pPr>
              <a:defRPr sz="2573"/>
            </a:lvl3pPr>
            <a:lvl4pPr>
              <a:defRPr sz="2303"/>
            </a:lvl4pPr>
            <a:lvl5pPr>
              <a:defRPr sz="2303"/>
            </a:lvl5pPr>
            <a:lvl6pPr>
              <a:defRPr sz="2303"/>
            </a:lvl6pPr>
            <a:lvl7pPr>
              <a:defRPr sz="2303"/>
            </a:lvl7pPr>
            <a:lvl8pPr>
              <a:defRPr sz="2303"/>
            </a:lvl8pPr>
            <a:lvl9pPr>
              <a:defRPr sz="230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3" cy="639762"/>
          </a:xfrm>
        </p:spPr>
        <p:txBody>
          <a:bodyPr anchor="b"/>
          <a:lstStyle>
            <a:lvl1pPr marL="0" indent="0">
              <a:buNone/>
              <a:defRPr sz="3386" b="1"/>
            </a:lvl1pPr>
            <a:lvl2pPr marL="647599" indent="0">
              <a:buNone/>
              <a:defRPr sz="2844" b="1"/>
            </a:lvl2pPr>
            <a:lvl3pPr marL="1295199" indent="0">
              <a:buNone/>
              <a:defRPr sz="2573" b="1"/>
            </a:lvl3pPr>
            <a:lvl4pPr marL="1942797" indent="0">
              <a:buNone/>
              <a:defRPr sz="2303" b="1"/>
            </a:lvl4pPr>
            <a:lvl5pPr marL="2590395" indent="0">
              <a:buNone/>
              <a:defRPr sz="2303" b="1"/>
            </a:lvl5pPr>
            <a:lvl6pPr marL="3237994" indent="0">
              <a:buNone/>
              <a:defRPr sz="2303" b="1"/>
            </a:lvl6pPr>
            <a:lvl7pPr marL="3885594" indent="0">
              <a:buNone/>
              <a:defRPr sz="2303" b="1"/>
            </a:lvl7pPr>
            <a:lvl8pPr marL="4533192" indent="0">
              <a:buNone/>
              <a:defRPr sz="2303" b="1"/>
            </a:lvl8pPr>
            <a:lvl9pPr marL="5180791" indent="0">
              <a:buNone/>
              <a:defRPr sz="23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386"/>
            </a:lvl1pPr>
            <a:lvl2pPr>
              <a:defRPr sz="2844"/>
            </a:lvl2pPr>
            <a:lvl3pPr>
              <a:defRPr sz="2573"/>
            </a:lvl3pPr>
            <a:lvl4pPr>
              <a:defRPr sz="2303"/>
            </a:lvl4pPr>
            <a:lvl5pPr>
              <a:defRPr sz="2303"/>
            </a:lvl5pPr>
            <a:lvl6pPr>
              <a:defRPr sz="2303"/>
            </a:lvl6pPr>
            <a:lvl7pPr>
              <a:defRPr sz="2303"/>
            </a:lvl7pPr>
            <a:lvl8pPr>
              <a:defRPr sz="2303"/>
            </a:lvl8pPr>
            <a:lvl9pPr>
              <a:defRPr sz="230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8807">
              <a:defRPr/>
            </a:pPr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807">
                <a:defRPr/>
              </a:pPr>
              <a:t>03-Dec-21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880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8807">
              <a:defRPr/>
            </a:pPr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80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75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8807">
              <a:defRPr/>
            </a:pPr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807">
                <a:defRPr/>
              </a:pPr>
              <a:t>03-Dec-21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880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8807">
              <a:defRPr/>
            </a:pPr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80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951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8807">
              <a:defRPr/>
            </a:pPr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807">
                <a:defRPr/>
              </a:pPr>
              <a:t>03-Dec-21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880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8807">
              <a:defRPr/>
            </a:pPr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80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446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6"/>
            <a:ext cx="6815667" cy="5853113"/>
          </a:xfrm>
        </p:spPr>
        <p:txBody>
          <a:bodyPr/>
          <a:lstStyle>
            <a:lvl1pPr>
              <a:defRPr sz="4470"/>
            </a:lvl1pPr>
            <a:lvl2pPr>
              <a:defRPr sz="3928"/>
            </a:lvl2pPr>
            <a:lvl3pPr>
              <a:defRPr sz="3386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6"/>
            <a:ext cx="4011084" cy="4691063"/>
          </a:xfrm>
        </p:spPr>
        <p:txBody>
          <a:bodyPr/>
          <a:lstStyle>
            <a:lvl1pPr marL="0" indent="0">
              <a:buNone/>
              <a:defRPr sz="2031"/>
            </a:lvl1pPr>
            <a:lvl2pPr marL="647599" indent="0">
              <a:buNone/>
              <a:defRPr sz="1761"/>
            </a:lvl2pPr>
            <a:lvl3pPr marL="1295199" indent="0">
              <a:buNone/>
              <a:defRPr sz="1355"/>
            </a:lvl3pPr>
            <a:lvl4pPr marL="1942797" indent="0">
              <a:buNone/>
              <a:defRPr sz="1219"/>
            </a:lvl4pPr>
            <a:lvl5pPr marL="2590395" indent="0">
              <a:buNone/>
              <a:defRPr sz="1219"/>
            </a:lvl5pPr>
            <a:lvl6pPr marL="3237994" indent="0">
              <a:buNone/>
              <a:defRPr sz="1219"/>
            </a:lvl6pPr>
            <a:lvl7pPr marL="3885594" indent="0">
              <a:buNone/>
              <a:defRPr sz="1219"/>
            </a:lvl7pPr>
            <a:lvl8pPr marL="4533192" indent="0">
              <a:buNone/>
              <a:defRPr sz="1219"/>
            </a:lvl8pPr>
            <a:lvl9pPr marL="5180791" indent="0">
              <a:buNone/>
              <a:defRPr sz="12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8807">
              <a:defRPr/>
            </a:pPr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807">
                <a:defRPr/>
              </a:pPr>
              <a:t>03-Dec-21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880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8807">
              <a:defRPr/>
            </a:pPr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80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88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604"/>
            <a:ext cx="7315200" cy="566738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612775"/>
            <a:ext cx="7315200" cy="4114800"/>
          </a:xfrm>
        </p:spPr>
        <p:txBody>
          <a:bodyPr/>
          <a:lstStyle>
            <a:lvl1pPr marL="0" indent="0">
              <a:buNone/>
              <a:defRPr sz="4470"/>
            </a:lvl1pPr>
            <a:lvl2pPr marL="647599" indent="0">
              <a:buNone/>
              <a:defRPr sz="3928"/>
            </a:lvl2pPr>
            <a:lvl3pPr marL="1295199" indent="0">
              <a:buNone/>
              <a:defRPr sz="3386"/>
            </a:lvl3pPr>
            <a:lvl4pPr marL="1942797" indent="0">
              <a:buNone/>
              <a:defRPr sz="2844"/>
            </a:lvl4pPr>
            <a:lvl5pPr marL="2590395" indent="0">
              <a:buNone/>
              <a:defRPr sz="2844"/>
            </a:lvl5pPr>
            <a:lvl6pPr marL="3237994" indent="0">
              <a:buNone/>
              <a:defRPr sz="2844"/>
            </a:lvl6pPr>
            <a:lvl7pPr marL="3885594" indent="0">
              <a:buNone/>
              <a:defRPr sz="2844"/>
            </a:lvl7pPr>
            <a:lvl8pPr marL="4533192" indent="0">
              <a:buNone/>
              <a:defRPr sz="2844"/>
            </a:lvl8pPr>
            <a:lvl9pPr marL="5180791" indent="0">
              <a:buNone/>
              <a:defRPr sz="284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341"/>
            <a:ext cx="7315200" cy="804861"/>
          </a:xfrm>
        </p:spPr>
        <p:txBody>
          <a:bodyPr/>
          <a:lstStyle>
            <a:lvl1pPr marL="0" indent="0">
              <a:buNone/>
              <a:defRPr sz="2031"/>
            </a:lvl1pPr>
            <a:lvl2pPr marL="647599" indent="0">
              <a:buNone/>
              <a:defRPr sz="1761"/>
            </a:lvl2pPr>
            <a:lvl3pPr marL="1295199" indent="0">
              <a:buNone/>
              <a:defRPr sz="1355"/>
            </a:lvl3pPr>
            <a:lvl4pPr marL="1942797" indent="0">
              <a:buNone/>
              <a:defRPr sz="1219"/>
            </a:lvl4pPr>
            <a:lvl5pPr marL="2590395" indent="0">
              <a:buNone/>
              <a:defRPr sz="1219"/>
            </a:lvl5pPr>
            <a:lvl6pPr marL="3237994" indent="0">
              <a:buNone/>
              <a:defRPr sz="1219"/>
            </a:lvl6pPr>
            <a:lvl7pPr marL="3885594" indent="0">
              <a:buNone/>
              <a:defRPr sz="1219"/>
            </a:lvl7pPr>
            <a:lvl8pPr marL="4533192" indent="0">
              <a:buNone/>
              <a:defRPr sz="1219"/>
            </a:lvl8pPr>
            <a:lvl9pPr marL="5180791" indent="0">
              <a:buNone/>
              <a:defRPr sz="12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8807">
              <a:defRPr/>
            </a:pPr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807">
                <a:defRPr/>
              </a:pPr>
              <a:t>03-Dec-21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880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8807">
              <a:defRPr/>
            </a:pPr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80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489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8807">
              <a:defRPr/>
            </a:pPr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807">
                <a:defRPr/>
              </a:pPr>
              <a:t>03-Dec-21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880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8807">
              <a:defRPr/>
            </a:pPr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80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555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1"/>
            <a:ext cx="27432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1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8807">
              <a:defRPr/>
            </a:pPr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807">
                <a:defRPr/>
              </a:pPr>
              <a:t>03-Dec-21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880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8807">
              <a:defRPr/>
            </a:pPr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80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46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23" y="-46891"/>
            <a:ext cx="12285785" cy="694006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3"/>
          <a:srcRect t="4903" r="128" b="11485"/>
          <a:stretch/>
        </p:blipFill>
        <p:spPr>
          <a:xfrm>
            <a:off x="-15630" y="-50799"/>
            <a:ext cx="12207631" cy="69426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4"/>
          <a:srcRect t="1" b="9717"/>
          <a:stretch/>
        </p:blipFill>
        <p:spPr>
          <a:xfrm>
            <a:off x="270934" y="287870"/>
            <a:ext cx="11751733" cy="65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9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265C7-1001-4431-BEE6-A200EFB02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DF11F-CF7D-46D5-A52B-7DF482EE3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BA366-5687-4298-AE97-7AC8C0A7C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361E8-C20E-40D8-AA5F-5BCBA2106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B0FB-8DA5-4334-AFE1-5886F57A9C8B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F6EFA-2D2F-4209-B0D4-03F7057FF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75670-8856-4D13-ABF0-F1036A793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FF57-35F0-4E5D-9FF0-6F51854CC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5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5F430-022E-416C-AF60-07CFC3CCE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25586-650F-4E83-B6A8-8B08FE3A4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EBB6C-D46D-4EC0-977D-720C324CD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09CE9-1AB6-4C41-A822-E16FDB997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09F1D5-5E0B-400B-B535-8D3D03136B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15AE45-8EEF-412E-AFE5-C8B719E30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B0FB-8DA5-4334-AFE1-5886F57A9C8B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AA99AE-3E80-4A52-BDEB-67E96DC60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6B2C2E-7EE6-4D48-9920-ECD3DDAFE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FF57-35F0-4E5D-9FF0-6F51854CC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9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C1EE-8F58-4560-9E0A-81EA5FB97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C10D12-7A48-48F9-B5C5-435F42E94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B0FB-8DA5-4334-AFE1-5886F57A9C8B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38C988-883F-45E8-8B80-3D864EBFB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51FA41-6787-4309-B9E3-464F7EF6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FF57-35F0-4E5D-9FF0-6F51854CC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8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E6F90-B601-4E2D-99DB-1E3947501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B0FB-8DA5-4334-AFE1-5886F57A9C8B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62E922-9D5C-4DCB-BAE4-6FDF1EBED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2D613-3177-4618-83DC-4C0ED281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FF57-35F0-4E5D-9FF0-6F51854CC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8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E3048-6AC0-476C-806C-B0C0D372E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33830-AD19-4B52-91C1-DF830EDBB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9A718-A581-402E-BAB5-EC6BEEAC1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3E4E3-D46B-4B3D-952A-6E3E50A2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B0FB-8DA5-4334-AFE1-5886F57A9C8B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F7DEF-9D73-4B41-A46D-A6634CDC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C4E56-5600-4150-927D-401EBDEB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FF57-35F0-4E5D-9FF0-6F51854CC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9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626A8-A099-4E2C-B0B2-152888FDF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20C4E6-2E1E-4ABD-9A00-886A794F6E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788EF-ECCF-4F02-80E5-98423AE0F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8E6ED-C7C3-4167-B3BB-E1C92F67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B0FB-8DA5-4334-AFE1-5886F57A9C8B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E6E66-4BA4-41D8-86F3-A67D75B0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FD7DD-7127-448D-A90F-8086B8D55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FF57-35F0-4E5D-9FF0-6F51854CC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9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7ABBF1-C954-4B16-8DFE-FF0A8031D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A684F-A1D0-40FF-B59F-DDC4A9C89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D54EE-B7A1-425B-A3D4-B8C45929C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1B0FB-8DA5-4334-AFE1-5886F57A9C8B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08FC4-EEB4-4C5B-B7C5-5D030CF31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A396E-0197-4C7A-9214-F4652D4A3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7FF57-35F0-4E5D-9FF0-6F51854CC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7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16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  <p:txStyles>
    <p:titleStyle>
      <a:lvl1pPr algn="l" defTabSz="9143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2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0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7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6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3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1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2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274642"/>
            <a:ext cx="10972801" cy="1143000"/>
          </a:xfrm>
          <a:prstGeom prst="rect">
            <a:avLst/>
          </a:prstGeom>
        </p:spPr>
        <p:txBody>
          <a:bodyPr vert="horz" lIns="95628" tIns="47814" rIns="95628" bIns="478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600206"/>
            <a:ext cx="10972801" cy="4525963"/>
          </a:xfrm>
          <a:prstGeom prst="rect">
            <a:avLst/>
          </a:prstGeom>
        </p:spPr>
        <p:txBody>
          <a:bodyPr vert="horz" lIns="95628" tIns="47814" rIns="95628" bIns="478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1" cy="365125"/>
          </a:xfrm>
          <a:prstGeom prst="rect">
            <a:avLst/>
          </a:prstGeom>
        </p:spPr>
        <p:txBody>
          <a:bodyPr vert="horz" lIns="95628" tIns="47814" rIns="95628" bIns="47814" rtlCol="0" anchor="ctr"/>
          <a:lstStyle>
            <a:lvl1pPr algn="l">
              <a:defRPr sz="17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8807">
              <a:defRPr/>
            </a:pPr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807">
                <a:defRPr/>
              </a:pPr>
              <a:t>03-Dec-21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1" cy="365125"/>
          </a:xfrm>
          <a:prstGeom prst="rect">
            <a:avLst/>
          </a:prstGeom>
        </p:spPr>
        <p:txBody>
          <a:bodyPr vert="horz" lIns="95628" tIns="47814" rIns="95628" bIns="47814" rtlCol="0" anchor="ctr"/>
          <a:lstStyle>
            <a:lvl1pPr algn="ctr">
              <a:defRPr sz="17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880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3" y="6356353"/>
            <a:ext cx="2844801" cy="365125"/>
          </a:xfrm>
          <a:prstGeom prst="rect">
            <a:avLst/>
          </a:prstGeom>
        </p:spPr>
        <p:txBody>
          <a:bodyPr vert="horz" lIns="95628" tIns="47814" rIns="95628" bIns="47814" rtlCol="0" anchor="ctr"/>
          <a:lstStyle>
            <a:lvl1pPr algn="r">
              <a:defRPr sz="17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8807">
              <a:defRPr/>
            </a:pPr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80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8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defTabSz="1295199" rtl="0" eaLnBrk="1" latinLnBrk="0" hangingPunct="1">
        <a:spcBef>
          <a:spcPct val="0"/>
        </a:spcBef>
        <a:buNone/>
        <a:defRPr sz="62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5699" indent="-485699" algn="l" defTabSz="1295199" rtl="0" eaLnBrk="1" latinLnBrk="0" hangingPunct="1">
        <a:spcBef>
          <a:spcPct val="20000"/>
        </a:spcBef>
        <a:buFont typeface="Arial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052349" indent="-404749" algn="l" defTabSz="1295199" rtl="0" eaLnBrk="1" latinLnBrk="0" hangingPunct="1">
        <a:spcBef>
          <a:spcPct val="20000"/>
        </a:spcBef>
        <a:buFont typeface="Arial" pitchFamily="34" charset="0"/>
        <a:buChar char="–"/>
        <a:defRPr sz="3928" kern="1200">
          <a:solidFill>
            <a:schemeClr val="tx1"/>
          </a:solidFill>
          <a:latin typeface="+mn-lt"/>
          <a:ea typeface="+mn-ea"/>
          <a:cs typeface="+mn-cs"/>
        </a:defRPr>
      </a:lvl2pPr>
      <a:lvl3pPr marL="1618997" indent="-323800" algn="l" defTabSz="1295199" rtl="0" eaLnBrk="1" latinLnBrk="0" hangingPunct="1">
        <a:spcBef>
          <a:spcPct val="20000"/>
        </a:spcBef>
        <a:buFont typeface="Arial" pitchFamily="34" charset="0"/>
        <a:buChar char="•"/>
        <a:defRPr sz="3386" kern="1200">
          <a:solidFill>
            <a:schemeClr val="tx1"/>
          </a:solidFill>
          <a:latin typeface="+mn-lt"/>
          <a:ea typeface="+mn-ea"/>
          <a:cs typeface="+mn-cs"/>
        </a:defRPr>
      </a:lvl3pPr>
      <a:lvl4pPr marL="2266595" indent="-323800" algn="l" defTabSz="1295199" rtl="0" eaLnBrk="1" latinLnBrk="0" hangingPunct="1">
        <a:spcBef>
          <a:spcPct val="20000"/>
        </a:spcBef>
        <a:buFont typeface="Arial" pitchFamily="34" charset="0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14195" indent="-323800" algn="l" defTabSz="1295199" rtl="0" eaLnBrk="1" latinLnBrk="0" hangingPunct="1">
        <a:spcBef>
          <a:spcPct val="20000"/>
        </a:spcBef>
        <a:buFont typeface="Arial" pitchFamily="34" charset="0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61794" indent="-323800" algn="l" defTabSz="1295199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09392" indent="-323800" algn="l" defTabSz="1295199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56992" indent="-323800" algn="l" defTabSz="1295199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04591" indent="-323800" algn="l" defTabSz="1295199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5199" rtl="0" eaLnBrk="1" latinLnBrk="0" hangingPunct="1">
        <a:defRPr sz="2573" kern="1200">
          <a:solidFill>
            <a:schemeClr val="tx1"/>
          </a:solidFill>
          <a:latin typeface="+mn-lt"/>
          <a:ea typeface="+mn-ea"/>
          <a:cs typeface="+mn-cs"/>
        </a:defRPr>
      </a:lvl1pPr>
      <a:lvl2pPr marL="647599" algn="l" defTabSz="1295199" rtl="0" eaLnBrk="1" latinLnBrk="0" hangingPunct="1">
        <a:defRPr sz="2573" kern="1200">
          <a:solidFill>
            <a:schemeClr val="tx1"/>
          </a:solidFill>
          <a:latin typeface="+mn-lt"/>
          <a:ea typeface="+mn-ea"/>
          <a:cs typeface="+mn-cs"/>
        </a:defRPr>
      </a:lvl2pPr>
      <a:lvl3pPr marL="1295199" algn="l" defTabSz="1295199" rtl="0" eaLnBrk="1" latinLnBrk="0" hangingPunct="1">
        <a:defRPr sz="2573" kern="1200">
          <a:solidFill>
            <a:schemeClr val="tx1"/>
          </a:solidFill>
          <a:latin typeface="+mn-lt"/>
          <a:ea typeface="+mn-ea"/>
          <a:cs typeface="+mn-cs"/>
        </a:defRPr>
      </a:lvl3pPr>
      <a:lvl4pPr marL="1942797" algn="l" defTabSz="1295199" rtl="0" eaLnBrk="1" latinLnBrk="0" hangingPunct="1">
        <a:defRPr sz="2573" kern="1200">
          <a:solidFill>
            <a:schemeClr val="tx1"/>
          </a:solidFill>
          <a:latin typeface="+mn-lt"/>
          <a:ea typeface="+mn-ea"/>
          <a:cs typeface="+mn-cs"/>
        </a:defRPr>
      </a:lvl4pPr>
      <a:lvl5pPr marL="2590395" algn="l" defTabSz="1295199" rtl="0" eaLnBrk="1" latinLnBrk="0" hangingPunct="1">
        <a:defRPr sz="2573" kern="1200">
          <a:solidFill>
            <a:schemeClr val="tx1"/>
          </a:solidFill>
          <a:latin typeface="+mn-lt"/>
          <a:ea typeface="+mn-ea"/>
          <a:cs typeface="+mn-cs"/>
        </a:defRPr>
      </a:lvl5pPr>
      <a:lvl6pPr marL="3237994" algn="l" defTabSz="1295199" rtl="0" eaLnBrk="1" latinLnBrk="0" hangingPunct="1">
        <a:defRPr sz="2573" kern="1200">
          <a:solidFill>
            <a:schemeClr val="tx1"/>
          </a:solidFill>
          <a:latin typeface="+mn-lt"/>
          <a:ea typeface="+mn-ea"/>
          <a:cs typeface="+mn-cs"/>
        </a:defRPr>
      </a:lvl6pPr>
      <a:lvl7pPr marL="3885594" algn="l" defTabSz="1295199" rtl="0" eaLnBrk="1" latinLnBrk="0" hangingPunct="1">
        <a:defRPr sz="2573" kern="1200">
          <a:solidFill>
            <a:schemeClr val="tx1"/>
          </a:solidFill>
          <a:latin typeface="+mn-lt"/>
          <a:ea typeface="+mn-ea"/>
          <a:cs typeface="+mn-cs"/>
        </a:defRPr>
      </a:lvl7pPr>
      <a:lvl8pPr marL="4533192" algn="l" defTabSz="1295199" rtl="0" eaLnBrk="1" latinLnBrk="0" hangingPunct="1">
        <a:defRPr sz="2573" kern="1200">
          <a:solidFill>
            <a:schemeClr val="tx1"/>
          </a:solidFill>
          <a:latin typeface="+mn-lt"/>
          <a:ea typeface="+mn-ea"/>
          <a:cs typeface="+mn-cs"/>
        </a:defRPr>
      </a:lvl8pPr>
      <a:lvl9pPr marL="5180791" algn="l" defTabSz="1295199" rtl="0" eaLnBrk="1" latinLnBrk="0" hangingPunct="1">
        <a:defRPr sz="2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6"/>
          <a:stretch/>
        </p:blipFill>
        <p:spPr>
          <a:xfrm>
            <a:off x="358" y="-1"/>
            <a:ext cx="12191285" cy="6801592"/>
          </a:xfrm>
          <a:prstGeom prst="rect">
            <a:avLst/>
          </a:prstGeom>
        </p:spPr>
      </p:pic>
      <p:sp>
        <p:nvSpPr>
          <p:cNvPr id="2124" name="矩形 2123"/>
          <p:cNvSpPr/>
          <p:nvPr/>
        </p:nvSpPr>
        <p:spPr>
          <a:xfrm>
            <a:off x="1233927" y="399900"/>
            <a:ext cx="9689155" cy="4303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36">
              <a:lnSpc>
                <a:spcPct val="150000"/>
              </a:lnSpc>
              <a:defRPr/>
            </a:pPr>
            <a:r>
              <a:rPr lang="en-US" altLang="zh-CN" sz="9800" b="1" kern="0" dirty="0">
                <a:solidFill>
                  <a:srgbClr val="FF0000"/>
                </a:solidFill>
                <a:latin typeface="VNI-Avo" pitchFamily="2" charset="0"/>
                <a:ea typeface="宋体" panose="02010600030101010101" pitchFamily="2" charset="-122"/>
              </a:rPr>
              <a:t>MOÂN TOAÙN</a:t>
            </a:r>
          </a:p>
          <a:p>
            <a:pPr algn="ctr" defTabSz="914336">
              <a:lnSpc>
                <a:spcPct val="150000"/>
              </a:lnSpc>
              <a:defRPr/>
            </a:pPr>
            <a:r>
              <a:rPr lang="en-US" altLang="zh-CN" sz="9800" b="1" kern="0" dirty="0">
                <a:solidFill>
                  <a:srgbClr val="0000FF"/>
                </a:solidFill>
                <a:latin typeface="VNI-Avo" pitchFamily="2" charset="0"/>
                <a:ea typeface="宋体" panose="02010600030101010101" pitchFamily="2" charset="-122"/>
              </a:rPr>
              <a:t>LÔÙP 1</a:t>
            </a:r>
          </a:p>
        </p:txBody>
      </p:sp>
      <p:grpSp>
        <p:nvGrpSpPr>
          <p:cNvPr id="2130" name="组合 2129"/>
          <p:cNvGrpSpPr/>
          <p:nvPr/>
        </p:nvGrpSpPr>
        <p:grpSpPr>
          <a:xfrm>
            <a:off x="2918142" y="4852181"/>
            <a:ext cx="223724" cy="326126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2131" name="AutoShape 113"/>
            <p:cNvSpPr>
              <a:spLocks/>
            </p:cNvSpPr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1" tIns="19051" rIns="19051" bIns="19051" anchor="ctr"/>
            <a:lstStyle/>
            <a:p>
              <a:pPr algn="ctr" defTabSz="228584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132" name="AutoShape 114"/>
            <p:cNvSpPr>
              <a:spLocks/>
            </p:cNvSpPr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1" tIns="19051" rIns="19051" bIns="19051" anchor="ctr"/>
            <a:lstStyle/>
            <a:p>
              <a:pPr algn="ctr" defTabSz="228584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113" name="Group 2112"/>
          <p:cNvGrpSpPr/>
          <p:nvPr/>
        </p:nvGrpSpPr>
        <p:grpSpPr>
          <a:xfrm>
            <a:off x="9707306" y="3137015"/>
            <a:ext cx="2557938" cy="3665187"/>
            <a:chOff x="4805321" y="1463631"/>
            <a:chExt cx="1918454" cy="2748890"/>
          </a:xfrm>
        </p:grpSpPr>
        <p:grpSp>
          <p:nvGrpSpPr>
            <p:cNvPr id="6" name="Group 604"/>
            <p:cNvGrpSpPr>
              <a:grpSpLocks noChangeAspect="1"/>
            </p:cNvGrpSpPr>
            <p:nvPr/>
          </p:nvGrpSpPr>
          <p:grpSpPr bwMode="auto">
            <a:xfrm>
              <a:off x="4805321" y="1463631"/>
              <a:ext cx="1918454" cy="2748890"/>
              <a:chOff x="3323" y="1923"/>
              <a:chExt cx="931" cy="1334"/>
            </a:xfrm>
          </p:grpSpPr>
          <p:grpSp>
            <p:nvGrpSpPr>
              <p:cNvPr id="7" name="Group 805"/>
              <p:cNvGrpSpPr>
                <a:grpSpLocks/>
              </p:cNvGrpSpPr>
              <p:nvPr/>
            </p:nvGrpSpPr>
            <p:grpSpPr bwMode="auto">
              <a:xfrm>
                <a:off x="3327" y="2519"/>
                <a:ext cx="888" cy="734"/>
                <a:chOff x="3327" y="2519"/>
                <a:chExt cx="888" cy="734"/>
              </a:xfrm>
            </p:grpSpPr>
            <p:sp>
              <p:nvSpPr>
                <p:cNvPr id="864" name="Freeform 605"/>
                <p:cNvSpPr>
                  <a:spLocks/>
                </p:cNvSpPr>
                <p:nvPr/>
              </p:nvSpPr>
              <p:spPr bwMode="auto">
                <a:xfrm>
                  <a:off x="3327" y="2519"/>
                  <a:ext cx="888" cy="733"/>
                </a:xfrm>
                <a:custGeom>
                  <a:avLst/>
                  <a:gdLst>
                    <a:gd name="T0" fmla="*/ 66 w 1030"/>
                    <a:gd name="T1" fmla="*/ 180 h 850"/>
                    <a:gd name="T2" fmla="*/ 32 w 1030"/>
                    <a:gd name="T3" fmla="*/ 316 h 850"/>
                    <a:gd name="T4" fmla="*/ 27 w 1030"/>
                    <a:gd name="T5" fmla="*/ 562 h 850"/>
                    <a:gd name="T6" fmla="*/ 87 w 1030"/>
                    <a:gd name="T7" fmla="*/ 609 h 850"/>
                    <a:gd name="T8" fmla="*/ 74 w 1030"/>
                    <a:gd name="T9" fmla="*/ 848 h 850"/>
                    <a:gd name="T10" fmla="*/ 215 w 1030"/>
                    <a:gd name="T11" fmla="*/ 849 h 850"/>
                    <a:gd name="T12" fmla="*/ 425 w 1030"/>
                    <a:gd name="T13" fmla="*/ 843 h 850"/>
                    <a:gd name="T14" fmla="*/ 829 w 1030"/>
                    <a:gd name="T15" fmla="*/ 846 h 850"/>
                    <a:gd name="T16" fmla="*/ 911 w 1030"/>
                    <a:gd name="T17" fmla="*/ 849 h 850"/>
                    <a:gd name="T18" fmla="*/ 992 w 1030"/>
                    <a:gd name="T19" fmla="*/ 846 h 850"/>
                    <a:gd name="T20" fmla="*/ 984 w 1030"/>
                    <a:gd name="T21" fmla="*/ 725 h 850"/>
                    <a:gd name="T22" fmla="*/ 979 w 1030"/>
                    <a:gd name="T23" fmla="*/ 597 h 850"/>
                    <a:gd name="T24" fmla="*/ 1013 w 1030"/>
                    <a:gd name="T25" fmla="*/ 549 h 850"/>
                    <a:gd name="T26" fmla="*/ 1025 w 1030"/>
                    <a:gd name="T27" fmla="*/ 426 h 850"/>
                    <a:gd name="T28" fmla="*/ 1023 w 1030"/>
                    <a:gd name="T29" fmla="*/ 298 h 850"/>
                    <a:gd name="T30" fmla="*/ 1006 w 1030"/>
                    <a:gd name="T31" fmla="*/ 180 h 850"/>
                    <a:gd name="T32" fmla="*/ 1003 w 1030"/>
                    <a:gd name="T33" fmla="*/ 128 h 850"/>
                    <a:gd name="T34" fmla="*/ 1018 w 1030"/>
                    <a:gd name="T35" fmla="*/ 221 h 850"/>
                    <a:gd name="T36" fmla="*/ 1008 w 1030"/>
                    <a:gd name="T37" fmla="*/ 94 h 850"/>
                    <a:gd name="T38" fmla="*/ 993 w 1030"/>
                    <a:gd name="T39" fmla="*/ 32 h 850"/>
                    <a:gd name="T40" fmla="*/ 931 w 1030"/>
                    <a:gd name="T41" fmla="*/ 14 h 850"/>
                    <a:gd name="T42" fmla="*/ 535 w 1030"/>
                    <a:gd name="T43" fmla="*/ 32 h 850"/>
                    <a:gd name="T44" fmla="*/ 299 w 1030"/>
                    <a:gd name="T45" fmla="*/ 27 h 850"/>
                    <a:gd name="T46" fmla="*/ 193 w 1030"/>
                    <a:gd name="T47" fmla="*/ 20 h 850"/>
                    <a:gd name="T48" fmla="*/ 122 w 1030"/>
                    <a:gd name="T49" fmla="*/ 17 h 850"/>
                    <a:gd name="T50" fmla="*/ 93 w 1030"/>
                    <a:gd name="T51" fmla="*/ 81 h 850"/>
                    <a:gd name="T52" fmla="*/ 66 w 1030"/>
                    <a:gd name="T53" fmla="*/ 180 h 8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030" h="850">
                      <a:moveTo>
                        <a:pt x="66" y="180"/>
                      </a:moveTo>
                      <a:cubicBezTo>
                        <a:pt x="52" y="225"/>
                        <a:pt x="41" y="271"/>
                        <a:pt x="32" y="316"/>
                      </a:cubicBezTo>
                      <a:cubicBezTo>
                        <a:pt x="17" y="395"/>
                        <a:pt x="0" y="484"/>
                        <a:pt x="27" y="562"/>
                      </a:cubicBezTo>
                      <a:cubicBezTo>
                        <a:pt x="35" y="584"/>
                        <a:pt x="59" y="618"/>
                        <a:pt x="87" y="609"/>
                      </a:cubicBezTo>
                      <a:cubicBezTo>
                        <a:pt x="85" y="690"/>
                        <a:pt x="95" y="769"/>
                        <a:pt x="74" y="848"/>
                      </a:cubicBezTo>
                      <a:cubicBezTo>
                        <a:pt x="117" y="840"/>
                        <a:pt x="170" y="849"/>
                        <a:pt x="215" y="849"/>
                      </a:cubicBezTo>
                      <a:cubicBezTo>
                        <a:pt x="285" y="849"/>
                        <a:pt x="354" y="841"/>
                        <a:pt x="425" y="843"/>
                      </a:cubicBezTo>
                      <a:cubicBezTo>
                        <a:pt x="558" y="848"/>
                        <a:pt x="695" y="846"/>
                        <a:pt x="829" y="846"/>
                      </a:cubicBezTo>
                      <a:cubicBezTo>
                        <a:pt x="857" y="846"/>
                        <a:pt x="883" y="847"/>
                        <a:pt x="911" y="849"/>
                      </a:cubicBezTo>
                      <a:cubicBezTo>
                        <a:pt x="937" y="850"/>
                        <a:pt x="968" y="838"/>
                        <a:pt x="992" y="846"/>
                      </a:cubicBezTo>
                      <a:cubicBezTo>
                        <a:pt x="975" y="813"/>
                        <a:pt x="983" y="761"/>
                        <a:pt x="984" y="725"/>
                      </a:cubicBezTo>
                      <a:cubicBezTo>
                        <a:pt x="986" y="688"/>
                        <a:pt x="964" y="632"/>
                        <a:pt x="979" y="597"/>
                      </a:cubicBezTo>
                      <a:cubicBezTo>
                        <a:pt x="987" y="578"/>
                        <a:pt x="1006" y="570"/>
                        <a:pt x="1013" y="549"/>
                      </a:cubicBezTo>
                      <a:cubicBezTo>
                        <a:pt x="1025" y="512"/>
                        <a:pt x="1027" y="467"/>
                        <a:pt x="1025" y="426"/>
                      </a:cubicBezTo>
                      <a:cubicBezTo>
                        <a:pt x="1023" y="384"/>
                        <a:pt x="1028" y="340"/>
                        <a:pt x="1023" y="298"/>
                      </a:cubicBezTo>
                      <a:cubicBezTo>
                        <a:pt x="1019" y="257"/>
                        <a:pt x="1011" y="218"/>
                        <a:pt x="1006" y="180"/>
                      </a:cubicBezTo>
                      <a:cubicBezTo>
                        <a:pt x="1003" y="163"/>
                        <a:pt x="1008" y="144"/>
                        <a:pt x="1003" y="128"/>
                      </a:cubicBezTo>
                      <a:cubicBezTo>
                        <a:pt x="1002" y="156"/>
                        <a:pt x="1005" y="198"/>
                        <a:pt x="1018" y="221"/>
                      </a:cubicBezTo>
                      <a:cubicBezTo>
                        <a:pt x="1030" y="185"/>
                        <a:pt x="1012" y="130"/>
                        <a:pt x="1008" y="94"/>
                      </a:cubicBezTo>
                      <a:cubicBezTo>
                        <a:pt x="1006" y="72"/>
                        <a:pt x="1000" y="52"/>
                        <a:pt x="993" y="32"/>
                      </a:cubicBezTo>
                      <a:cubicBezTo>
                        <a:pt x="980" y="0"/>
                        <a:pt x="966" y="11"/>
                        <a:pt x="931" y="14"/>
                      </a:cubicBezTo>
                      <a:cubicBezTo>
                        <a:pt x="800" y="27"/>
                        <a:pt x="666" y="32"/>
                        <a:pt x="535" y="32"/>
                      </a:cubicBezTo>
                      <a:cubicBezTo>
                        <a:pt x="456" y="32"/>
                        <a:pt x="376" y="27"/>
                        <a:pt x="299" y="27"/>
                      </a:cubicBezTo>
                      <a:cubicBezTo>
                        <a:pt x="264" y="27"/>
                        <a:pt x="227" y="26"/>
                        <a:pt x="193" y="20"/>
                      </a:cubicBezTo>
                      <a:cubicBezTo>
                        <a:pt x="170" y="17"/>
                        <a:pt x="143" y="4"/>
                        <a:pt x="122" y="17"/>
                      </a:cubicBezTo>
                      <a:cubicBezTo>
                        <a:pt x="100" y="30"/>
                        <a:pt x="98" y="59"/>
                        <a:pt x="93" y="81"/>
                      </a:cubicBezTo>
                      <a:cubicBezTo>
                        <a:pt x="86" y="115"/>
                        <a:pt x="75" y="147"/>
                        <a:pt x="66" y="180"/>
                      </a:cubicBezTo>
                      <a:close/>
                    </a:path>
                  </a:pathLst>
                </a:custGeom>
                <a:solidFill>
                  <a:srgbClr val="60BF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65" name="Freeform 606"/>
                <p:cNvSpPr>
                  <a:spLocks/>
                </p:cNvSpPr>
                <p:nvPr/>
              </p:nvSpPr>
              <p:spPr bwMode="auto">
                <a:xfrm>
                  <a:off x="3507" y="2672"/>
                  <a:ext cx="3" cy="123"/>
                </a:xfrm>
                <a:custGeom>
                  <a:avLst/>
                  <a:gdLst>
                    <a:gd name="T0" fmla="*/ 0 w 3"/>
                    <a:gd name="T1" fmla="*/ 0 h 142"/>
                    <a:gd name="T2" fmla="*/ 3 w 3"/>
                    <a:gd name="T3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" h="142">
                      <a:moveTo>
                        <a:pt x="0" y="0"/>
                      </a:moveTo>
                      <a:cubicBezTo>
                        <a:pt x="0" y="47"/>
                        <a:pt x="3" y="95"/>
                        <a:pt x="3" y="14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66" name="Freeform 607"/>
                <p:cNvSpPr>
                  <a:spLocks/>
                </p:cNvSpPr>
                <p:nvPr/>
              </p:nvSpPr>
              <p:spPr bwMode="auto">
                <a:xfrm>
                  <a:off x="3503" y="2668"/>
                  <a:ext cx="11" cy="131"/>
                </a:xfrm>
                <a:custGeom>
                  <a:avLst/>
                  <a:gdLst>
                    <a:gd name="T0" fmla="*/ 5 w 13"/>
                    <a:gd name="T1" fmla="*/ 0 h 152"/>
                    <a:gd name="T2" fmla="*/ 0 w 13"/>
                    <a:gd name="T3" fmla="*/ 5 h 152"/>
                    <a:gd name="T4" fmla="*/ 2 w 13"/>
                    <a:gd name="T5" fmla="*/ 147 h 152"/>
                    <a:gd name="T6" fmla="*/ 8 w 13"/>
                    <a:gd name="T7" fmla="*/ 152 h 152"/>
                    <a:gd name="T8" fmla="*/ 13 w 13"/>
                    <a:gd name="T9" fmla="*/ 147 h 152"/>
                    <a:gd name="T10" fmla="*/ 11 w 13"/>
                    <a:gd name="T11" fmla="*/ 5 h 152"/>
                    <a:gd name="T12" fmla="*/ 5 w 13"/>
                    <a:gd name="T13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52">
                      <a:moveTo>
                        <a:pt x="5" y="0"/>
                      </a:move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3" y="150"/>
                        <a:pt x="5" y="152"/>
                        <a:pt x="8" y="152"/>
                      </a:cubicBezTo>
                      <a:cubicBezTo>
                        <a:pt x="10" y="152"/>
                        <a:pt x="13" y="150"/>
                        <a:pt x="13" y="147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2"/>
                        <a:pt x="8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67" name="Freeform 608"/>
                <p:cNvSpPr>
                  <a:spLocks/>
                </p:cNvSpPr>
                <p:nvPr/>
              </p:nvSpPr>
              <p:spPr bwMode="auto">
                <a:xfrm>
                  <a:off x="3450" y="286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1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68" name="Freeform 609"/>
                <p:cNvSpPr>
                  <a:spLocks/>
                </p:cNvSpPr>
                <p:nvPr/>
              </p:nvSpPr>
              <p:spPr bwMode="auto">
                <a:xfrm>
                  <a:off x="3439" y="2866"/>
                  <a:ext cx="15" cy="6"/>
                </a:xfrm>
                <a:custGeom>
                  <a:avLst/>
                  <a:gdLst>
                    <a:gd name="T0" fmla="*/ 0 w 17"/>
                    <a:gd name="T1" fmla="*/ 4 h 6"/>
                    <a:gd name="T2" fmla="*/ 2 w 17"/>
                    <a:gd name="T3" fmla="*/ 6 h 6"/>
                    <a:gd name="T4" fmla="*/ 17 w 17"/>
                    <a:gd name="T5" fmla="*/ 4 h 6"/>
                    <a:gd name="T6" fmla="*/ 7 w 17"/>
                    <a:gd name="T7" fmla="*/ 0 h 6"/>
                    <a:gd name="T8" fmla="*/ 10 w 17"/>
                    <a:gd name="T9" fmla="*/ 3 h 6"/>
                    <a:gd name="T10" fmla="*/ 4 w 17"/>
                    <a:gd name="T11" fmla="*/ 1 h 6"/>
                    <a:gd name="T12" fmla="*/ 5 w 17"/>
                    <a:gd name="T13" fmla="*/ 4 h 6"/>
                    <a:gd name="T14" fmla="*/ 0 w 17"/>
                    <a:gd name="T15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" h="6">
                      <a:moveTo>
                        <a:pt x="0" y="4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2" y="5"/>
                        <a:pt x="9" y="6"/>
                        <a:pt x="17" y="4"/>
                      </a:cubicBezTo>
                      <a:cubicBezTo>
                        <a:pt x="15" y="3"/>
                        <a:pt x="11" y="0"/>
                        <a:pt x="7" y="0"/>
                      </a:cubicBezTo>
                      <a:cubicBezTo>
                        <a:pt x="8" y="1"/>
                        <a:pt x="12" y="2"/>
                        <a:pt x="10" y="3"/>
                      </a:cubicBezTo>
                      <a:cubicBezTo>
                        <a:pt x="7" y="3"/>
                        <a:pt x="8" y="2"/>
                        <a:pt x="4" y="1"/>
                      </a:cubicBezTo>
                      <a:cubicBezTo>
                        <a:pt x="1" y="2"/>
                        <a:pt x="6" y="2"/>
                        <a:pt x="5" y="4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69" name="Freeform 610"/>
                <p:cNvSpPr>
                  <a:spLocks/>
                </p:cNvSpPr>
                <p:nvPr/>
              </p:nvSpPr>
              <p:spPr bwMode="auto">
                <a:xfrm>
                  <a:off x="3444" y="2872"/>
                  <a:ext cx="5" cy="0"/>
                </a:xfrm>
                <a:custGeom>
                  <a:avLst/>
                  <a:gdLst>
                    <a:gd name="T0" fmla="*/ 5 w 5"/>
                    <a:gd name="T1" fmla="*/ 0 h 1"/>
                    <a:gd name="T2" fmla="*/ 0 w 5"/>
                    <a:gd name="T3" fmla="*/ 0 h 1"/>
                    <a:gd name="T4" fmla="*/ 5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4" y="1"/>
                        <a:pt x="5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70" name="Freeform 611"/>
                <p:cNvSpPr>
                  <a:spLocks/>
                </p:cNvSpPr>
                <p:nvPr/>
              </p:nvSpPr>
              <p:spPr bwMode="auto">
                <a:xfrm>
                  <a:off x="3447" y="2870"/>
                  <a:ext cx="6" cy="2"/>
                </a:xfrm>
                <a:custGeom>
                  <a:avLst/>
                  <a:gdLst>
                    <a:gd name="T0" fmla="*/ 3 w 7"/>
                    <a:gd name="T1" fmla="*/ 2 h 3"/>
                    <a:gd name="T2" fmla="*/ 7 w 7"/>
                    <a:gd name="T3" fmla="*/ 3 h 3"/>
                    <a:gd name="T4" fmla="*/ 0 w 7"/>
                    <a:gd name="T5" fmla="*/ 0 h 3"/>
                    <a:gd name="T6" fmla="*/ 3 w 7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3">
                      <a:moveTo>
                        <a:pt x="3" y="2"/>
                      </a:moveTo>
                      <a:cubicBezTo>
                        <a:pt x="3" y="1"/>
                        <a:pt x="6" y="3"/>
                        <a:pt x="7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71" name="Freeform 612"/>
                <p:cNvSpPr>
                  <a:spLocks/>
                </p:cNvSpPr>
                <p:nvPr/>
              </p:nvSpPr>
              <p:spPr bwMode="auto">
                <a:xfrm>
                  <a:off x="3449" y="2867"/>
                  <a:ext cx="1" cy="0"/>
                </a:xfrm>
                <a:custGeom>
                  <a:avLst/>
                  <a:gdLst>
                    <a:gd name="T0" fmla="*/ 2 w 2"/>
                    <a:gd name="T1" fmla="*/ 1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72" name="Freeform 613"/>
                <p:cNvSpPr>
                  <a:spLocks/>
                </p:cNvSpPr>
                <p:nvPr/>
              </p:nvSpPr>
              <p:spPr bwMode="auto">
                <a:xfrm>
                  <a:off x="3448" y="2866"/>
                  <a:ext cx="9" cy="5"/>
                </a:xfrm>
                <a:custGeom>
                  <a:avLst/>
                  <a:gdLst>
                    <a:gd name="T0" fmla="*/ 2 w 11"/>
                    <a:gd name="T1" fmla="*/ 0 h 6"/>
                    <a:gd name="T2" fmla="*/ 2 w 11"/>
                    <a:gd name="T3" fmla="*/ 2 h 6"/>
                    <a:gd name="T4" fmla="*/ 3 w 11"/>
                    <a:gd name="T5" fmla="*/ 2 h 6"/>
                    <a:gd name="T6" fmla="*/ 8 w 11"/>
                    <a:gd name="T7" fmla="*/ 4 h 6"/>
                    <a:gd name="T8" fmla="*/ 7 w 11"/>
                    <a:gd name="T9" fmla="*/ 6 h 6"/>
                    <a:gd name="T10" fmla="*/ 11 w 11"/>
                    <a:gd name="T11" fmla="*/ 5 h 6"/>
                    <a:gd name="T12" fmla="*/ 2 w 11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6">
                      <a:moveTo>
                        <a:pt x="2" y="0"/>
                      </a:moveTo>
                      <a:cubicBezTo>
                        <a:pt x="0" y="0"/>
                        <a:pt x="1" y="1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5" y="2"/>
                        <a:pt x="9" y="3"/>
                        <a:pt x="8" y="4"/>
                      </a:cubicBezTo>
                      <a:cubicBezTo>
                        <a:pt x="9" y="5"/>
                        <a:pt x="4" y="4"/>
                        <a:pt x="7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3"/>
                        <a:pt x="4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73" name="Freeform 614"/>
                <p:cNvSpPr>
                  <a:spLocks/>
                </p:cNvSpPr>
                <p:nvPr/>
              </p:nvSpPr>
              <p:spPr bwMode="auto">
                <a:xfrm>
                  <a:off x="3450" y="286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74" name="Freeform 615"/>
                <p:cNvSpPr>
                  <a:spLocks/>
                </p:cNvSpPr>
                <p:nvPr/>
              </p:nvSpPr>
              <p:spPr bwMode="auto">
                <a:xfrm>
                  <a:off x="3450" y="287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1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75" name="Freeform 616"/>
                <p:cNvSpPr>
                  <a:spLocks/>
                </p:cNvSpPr>
                <p:nvPr/>
              </p:nvSpPr>
              <p:spPr bwMode="auto">
                <a:xfrm>
                  <a:off x="3449" y="2862"/>
                  <a:ext cx="12" cy="4"/>
                </a:xfrm>
                <a:custGeom>
                  <a:avLst/>
                  <a:gdLst>
                    <a:gd name="T0" fmla="*/ 1 w 14"/>
                    <a:gd name="T1" fmla="*/ 0 h 4"/>
                    <a:gd name="T2" fmla="*/ 5 w 14"/>
                    <a:gd name="T3" fmla="*/ 4 h 4"/>
                    <a:gd name="T4" fmla="*/ 14 w 14"/>
                    <a:gd name="T5" fmla="*/ 3 h 4"/>
                    <a:gd name="T6" fmla="*/ 12 w 14"/>
                    <a:gd name="T7" fmla="*/ 1 h 4"/>
                    <a:gd name="T8" fmla="*/ 1 w 14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4">
                      <a:moveTo>
                        <a:pt x="1" y="0"/>
                      </a:moveTo>
                      <a:cubicBezTo>
                        <a:pt x="8" y="2"/>
                        <a:pt x="0" y="3"/>
                        <a:pt x="5" y="4"/>
                      </a:cubicBezTo>
                      <a:cubicBezTo>
                        <a:pt x="5" y="2"/>
                        <a:pt x="10" y="2"/>
                        <a:pt x="14" y="3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0" y="0"/>
                        <a:pt x="5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76" name="Freeform 617"/>
                <p:cNvSpPr>
                  <a:spLocks/>
                </p:cNvSpPr>
                <p:nvPr/>
              </p:nvSpPr>
              <p:spPr bwMode="auto">
                <a:xfrm>
                  <a:off x="3463" y="2861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77" name="Freeform 618"/>
                <p:cNvSpPr>
                  <a:spLocks/>
                </p:cNvSpPr>
                <p:nvPr/>
              </p:nvSpPr>
              <p:spPr bwMode="auto">
                <a:xfrm>
                  <a:off x="3454" y="2853"/>
                  <a:ext cx="15" cy="8"/>
                </a:xfrm>
                <a:custGeom>
                  <a:avLst/>
                  <a:gdLst>
                    <a:gd name="T0" fmla="*/ 2 w 17"/>
                    <a:gd name="T1" fmla="*/ 0 h 10"/>
                    <a:gd name="T2" fmla="*/ 8 w 17"/>
                    <a:gd name="T3" fmla="*/ 5 h 10"/>
                    <a:gd name="T4" fmla="*/ 4 w 17"/>
                    <a:gd name="T5" fmla="*/ 3 h 10"/>
                    <a:gd name="T6" fmla="*/ 6 w 17"/>
                    <a:gd name="T7" fmla="*/ 7 h 10"/>
                    <a:gd name="T8" fmla="*/ 0 w 17"/>
                    <a:gd name="T9" fmla="*/ 5 h 10"/>
                    <a:gd name="T10" fmla="*/ 5 w 17"/>
                    <a:gd name="T11" fmla="*/ 9 h 10"/>
                    <a:gd name="T12" fmla="*/ 1 w 17"/>
                    <a:gd name="T13" fmla="*/ 10 h 10"/>
                    <a:gd name="T14" fmla="*/ 8 w 17"/>
                    <a:gd name="T15" fmla="*/ 10 h 10"/>
                    <a:gd name="T16" fmla="*/ 7 w 17"/>
                    <a:gd name="T17" fmla="*/ 8 h 10"/>
                    <a:gd name="T18" fmla="*/ 11 w 17"/>
                    <a:gd name="T19" fmla="*/ 10 h 10"/>
                    <a:gd name="T20" fmla="*/ 16 w 17"/>
                    <a:gd name="T21" fmla="*/ 6 h 10"/>
                    <a:gd name="T22" fmla="*/ 2 w 17"/>
                    <a:gd name="T2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6" y="5"/>
                        <a:pt x="4" y="4"/>
                        <a:pt x="4" y="3"/>
                      </a:cubicBezTo>
                      <a:cubicBezTo>
                        <a:pt x="3" y="5"/>
                        <a:pt x="7" y="6"/>
                        <a:pt x="6" y="7"/>
                      </a:cubicBezTo>
                      <a:cubicBezTo>
                        <a:pt x="0" y="7"/>
                        <a:pt x="6" y="5"/>
                        <a:pt x="0" y="5"/>
                      </a:cubicBezTo>
                      <a:cubicBezTo>
                        <a:pt x="0" y="6"/>
                        <a:pt x="0" y="7"/>
                        <a:pt x="5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10" y="10"/>
                        <a:pt x="3" y="8"/>
                        <a:pt x="7" y="8"/>
                      </a:cubicBezTo>
                      <a:cubicBezTo>
                        <a:pt x="10" y="9"/>
                        <a:pt x="11" y="10"/>
                        <a:pt x="11" y="10"/>
                      </a:cubicBezTo>
                      <a:cubicBezTo>
                        <a:pt x="10" y="9"/>
                        <a:pt x="17" y="8"/>
                        <a:pt x="16" y="6"/>
                      </a:cubicBezTo>
                      <a:cubicBezTo>
                        <a:pt x="16" y="3"/>
                        <a:pt x="5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78" name="Freeform 619"/>
                <p:cNvSpPr>
                  <a:spLocks/>
                </p:cNvSpPr>
                <p:nvPr/>
              </p:nvSpPr>
              <p:spPr bwMode="auto">
                <a:xfrm>
                  <a:off x="3462" y="2853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  <a:gd name="T3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79" name="Freeform 620"/>
                <p:cNvSpPr>
                  <a:spLocks/>
                </p:cNvSpPr>
                <p:nvPr/>
              </p:nvSpPr>
              <p:spPr bwMode="auto">
                <a:xfrm>
                  <a:off x="3455" y="2845"/>
                  <a:ext cx="15" cy="8"/>
                </a:xfrm>
                <a:custGeom>
                  <a:avLst/>
                  <a:gdLst>
                    <a:gd name="T0" fmla="*/ 1 w 18"/>
                    <a:gd name="T1" fmla="*/ 5 h 9"/>
                    <a:gd name="T2" fmla="*/ 5 w 18"/>
                    <a:gd name="T3" fmla="*/ 7 h 9"/>
                    <a:gd name="T4" fmla="*/ 1 w 18"/>
                    <a:gd name="T5" fmla="*/ 7 h 9"/>
                    <a:gd name="T6" fmla="*/ 7 w 18"/>
                    <a:gd name="T7" fmla="*/ 9 h 9"/>
                    <a:gd name="T8" fmla="*/ 4 w 18"/>
                    <a:gd name="T9" fmla="*/ 5 h 9"/>
                    <a:gd name="T10" fmla="*/ 13 w 18"/>
                    <a:gd name="T11" fmla="*/ 5 h 9"/>
                    <a:gd name="T12" fmla="*/ 11 w 18"/>
                    <a:gd name="T13" fmla="*/ 7 h 9"/>
                    <a:gd name="T14" fmla="*/ 11 w 18"/>
                    <a:gd name="T15" fmla="*/ 1 h 9"/>
                    <a:gd name="T16" fmla="*/ 9 w 18"/>
                    <a:gd name="T17" fmla="*/ 2 h 9"/>
                    <a:gd name="T18" fmla="*/ 7 w 18"/>
                    <a:gd name="T19" fmla="*/ 0 h 9"/>
                    <a:gd name="T20" fmla="*/ 1 w 18"/>
                    <a:gd name="T21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9">
                      <a:moveTo>
                        <a:pt x="1" y="5"/>
                      </a:move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4" y="8"/>
                        <a:pt x="3" y="7"/>
                        <a:pt x="1" y="7"/>
                      </a:cubicBezTo>
                      <a:cubicBezTo>
                        <a:pt x="3" y="8"/>
                        <a:pt x="5" y="8"/>
                        <a:pt x="7" y="9"/>
                      </a:cubicBezTo>
                      <a:cubicBezTo>
                        <a:pt x="13" y="9"/>
                        <a:pt x="5" y="6"/>
                        <a:pt x="4" y="5"/>
                      </a:cubicBezTo>
                      <a:cubicBezTo>
                        <a:pt x="7" y="2"/>
                        <a:pt x="7" y="5"/>
                        <a:pt x="13" y="5"/>
                      </a:cubicBezTo>
                      <a:cubicBezTo>
                        <a:pt x="13" y="6"/>
                        <a:pt x="12" y="5"/>
                        <a:pt x="11" y="7"/>
                      </a:cubicBezTo>
                      <a:cubicBezTo>
                        <a:pt x="18" y="6"/>
                        <a:pt x="12" y="3"/>
                        <a:pt x="11" y="1"/>
                      </a:cubicBezTo>
                      <a:cubicBezTo>
                        <a:pt x="10" y="1"/>
                        <a:pt x="8" y="1"/>
                        <a:pt x="9" y="2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2" y="1"/>
                        <a:pt x="0" y="2"/>
                        <a:pt x="1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80" name="Freeform 621"/>
                <p:cNvSpPr>
                  <a:spLocks/>
                </p:cNvSpPr>
                <p:nvPr/>
              </p:nvSpPr>
              <p:spPr bwMode="auto">
                <a:xfrm>
                  <a:off x="3453" y="2851"/>
                  <a:ext cx="3" cy="1"/>
                </a:xfrm>
                <a:custGeom>
                  <a:avLst/>
                  <a:gdLst>
                    <a:gd name="T0" fmla="*/ 2 w 3"/>
                    <a:gd name="T1" fmla="*/ 1 h 1"/>
                    <a:gd name="T2" fmla="*/ 3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2" y="1"/>
                        <a:pt x="2" y="0"/>
                        <a:pt x="3" y="0"/>
                      </a:cubicBezTo>
                      <a:cubicBezTo>
                        <a:pt x="2" y="0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81" name="Freeform 622"/>
                <p:cNvSpPr>
                  <a:spLocks/>
                </p:cNvSpPr>
                <p:nvPr/>
              </p:nvSpPr>
              <p:spPr bwMode="auto">
                <a:xfrm>
                  <a:off x="3463" y="2846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82" name="Freeform 623"/>
                <p:cNvSpPr>
                  <a:spLocks/>
                </p:cNvSpPr>
                <p:nvPr/>
              </p:nvSpPr>
              <p:spPr bwMode="auto">
                <a:xfrm>
                  <a:off x="3456" y="2844"/>
                  <a:ext cx="2" cy="2"/>
                </a:xfrm>
                <a:custGeom>
                  <a:avLst/>
                  <a:gdLst>
                    <a:gd name="T0" fmla="*/ 2 w 3"/>
                    <a:gd name="T1" fmla="*/ 2 h 2"/>
                    <a:gd name="T2" fmla="*/ 3 w 3"/>
                    <a:gd name="T3" fmla="*/ 0 h 2"/>
                    <a:gd name="T4" fmla="*/ 0 w 3"/>
                    <a:gd name="T5" fmla="*/ 1 h 2"/>
                    <a:gd name="T6" fmla="*/ 2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83" name="Freeform 624"/>
                <p:cNvSpPr>
                  <a:spLocks/>
                </p:cNvSpPr>
                <p:nvPr/>
              </p:nvSpPr>
              <p:spPr bwMode="auto">
                <a:xfrm>
                  <a:off x="3454" y="2797"/>
                  <a:ext cx="18" cy="48"/>
                </a:xfrm>
                <a:custGeom>
                  <a:avLst/>
                  <a:gdLst>
                    <a:gd name="T0" fmla="*/ 19 w 21"/>
                    <a:gd name="T1" fmla="*/ 1 h 55"/>
                    <a:gd name="T2" fmla="*/ 16 w 21"/>
                    <a:gd name="T3" fmla="*/ 3 h 55"/>
                    <a:gd name="T4" fmla="*/ 11 w 21"/>
                    <a:gd name="T5" fmla="*/ 0 h 55"/>
                    <a:gd name="T6" fmla="*/ 4 w 21"/>
                    <a:gd name="T7" fmla="*/ 0 h 55"/>
                    <a:gd name="T8" fmla="*/ 7 w 21"/>
                    <a:gd name="T9" fmla="*/ 5 h 55"/>
                    <a:gd name="T10" fmla="*/ 4 w 21"/>
                    <a:gd name="T11" fmla="*/ 5 h 55"/>
                    <a:gd name="T12" fmla="*/ 5 w 21"/>
                    <a:gd name="T13" fmla="*/ 12 h 55"/>
                    <a:gd name="T14" fmla="*/ 7 w 21"/>
                    <a:gd name="T15" fmla="*/ 18 h 55"/>
                    <a:gd name="T16" fmla="*/ 3 w 21"/>
                    <a:gd name="T17" fmla="*/ 40 h 55"/>
                    <a:gd name="T18" fmla="*/ 10 w 21"/>
                    <a:gd name="T19" fmla="*/ 42 h 55"/>
                    <a:gd name="T20" fmla="*/ 5 w 21"/>
                    <a:gd name="T21" fmla="*/ 43 h 55"/>
                    <a:gd name="T22" fmla="*/ 6 w 21"/>
                    <a:gd name="T23" fmla="*/ 42 h 55"/>
                    <a:gd name="T24" fmla="*/ 3 w 21"/>
                    <a:gd name="T25" fmla="*/ 48 h 55"/>
                    <a:gd name="T26" fmla="*/ 11 w 21"/>
                    <a:gd name="T27" fmla="*/ 49 h 55"/>
                    <a:gd name="T28" fmla="*/ 2 w 21"/>
                    <a:gd name="T29" fmla="*/ 51 h 55"/>
                    <a:gd name="T30" fmla="*/ 7 w 21"/>
                    <a:gd name="T31" fmla="*/ 54 h 55"/>
                    <a:gd name="T32" fmla="*/ 12 w 21"/>
                    <a:gd name="T33" fmla="*/ 52 h 55"/>
                    <a:gd name="T34" fmla="*/ 15 w 21"/>
                    <a:gd name="T35" fmla="*/ 54 h 55"/>
                    <a:gd name="T36" fmla="*/ 8 w 21"/>
                    <a:gd name="T37" fmla="*/ 39 h 55"/>
                    <a:gd name="T38" fmla="*/ 12 w 21"/>
                    <a:gd name="T39" fmla="*/ 40 h 55"/>
                    <a:gd name="T40" fmla="*/ 16 w 21"/>
                    <a:gd name="T41" fmla="*/ 31 h 55"/>
                    <a:gd name="T42" fmla="*/ 10 w 21"/>
                    <a:gd name="T43" fmla="*/ 27 h 55"/>
                    <a:gd name="T44" fmla="*/ 12 w 21"/>
                    <a:gd name="T45" fmla="*/ 25 h 55"/>
                    <a:gd name="T46" fmla="*/ 10 w 21"/>
                    <a:gd name="T47" fmla="*/ 25 h 55"/>
                    <a:gd name="T48" fmla="*/ 14 w 21"/>
                    <a:gd name="T49" fmla="*/ 23 h 55"/>
                    <a:gd name="T50" fmla="*/ 6 w 21"/>
                    <a:gd name="T51" fmla="*/ 21 h 55"/>
                    <a:gd name="T52" fmla="*/ 18 w 21"/>
                    <a:gd name="T53" fmla="*/ 17 h 55"/>
                    <a:gd name="T54" fmla="*/ 14 w 21"/>
                    <a:gd name="T55" fmla="*/ 17 h 55"/>
                    <a:gd name="T56" fmla="*/ 10 w 21"/>
                    <a:gd name="T57" fmla="*/ 16 h 55"/>
                    <a:gd name="T58" fmla="*/ 17 w 21"/>
                    <a:gd name="T59" fmla="*/ 16 h 55"/>
                    <a:gd name="T60" fmla="*/ 13 w 21"/>
                    <a:gd name="T61" fmla="*/ 11 h 55"/>
                    <a:gd name="T62" fmla="*/ 9 w 21"/>
                    <a:gd name="T63" fmla="*/ 11 h 55"/>
                    <a:gd name="T64" fmla="*/ 12 w 21"/>
                    <a:gd name="T65" fmla="*/ 6 h 55"/>
                    <a:gd name="T66" fmla="*/ 18 w 21"/>
                    <a:gd name="T67" fmla="*/ 9 h 55"/>
                    <a:gd name="T68" fmla="*/ 21 w 21"/>
                    <a:gd name="T69" fmla="*/ 8 h 55"/>
                    <a:gd name="T70" fmla="*/ 13 w 21"/>
                    <a:gd name="T71" fmla="*/ 3 h 55"/>
                    <a:gd name="T72" fmla="*/ 19 w 21"/>
                    <a:gd name="T73" fmla="*/ 1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1" h="55">
                      <a:moveTo>
                        <a:pt x="19" y="1"/>
                      </a:moveTo>
                      <a:cubicBezTo>
                        <a:pt x="17" y="1"/>
                        <a:pt x="15" y="2"/>
                        <a:pt x="16" y="3"/>
                      </a:cubicBezTo>
                      <a:cubicBezTo>
                        <a:pt x="13" y="3"/>
                        <a:pt x="13" y="1"/>
                        <a:pt x="11" y="0"/>
                      </a:cubicBezTo>
                      <a:cubicBezTo>
                        <a:pt x="9" y="2"/>
                        <a:pt x="8" y="0"/>
                        <a:pt x="4" y="0"/>
                      </a:cubicBezTo>
                      <a:cubicBezTo>
                        <a:pt x="4" y="2"/>
                        <a:pt x="8" y="3"/>
                        <a:pt x="7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6" y="7"/>
                        <a:pt x="8" y="11"/>
                        <a:pt x="5" y="12"/>
                      </a:cubicBezTo>
                      <a:cubicBezTo>
                        <a:pt x="4" y="14"/>
                        <a:pt x="5" y="16"/>
                        <a:pt x="7" y="18"/>
                      </a:cubicBezTo>
                      <a:cubicBezTo>
                        <a:pt x="4" y="25"/>
                        <a:pt x="7" y="33"/>
                        <a:pt x="3" y="40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6" y="42"/>
                        <a:pt x="9" y="44"/>
                        <a:pt x="5" y="43"/>
                      </a:cubicBezTo>
                      <a:cubicBezTo>
                        <a:pt x="6" y="43"/>
                        <a:pt x="6" y="42"/>
                        <a:pt x="6" y="42"/>
                      </a:cubicBezTo>
                      <a:cubicBezTo>
                        <a:pt x="0" y="43"/>
                        <a:pt x="5" y="46"/>
                        <a:pt x="3" y="48"/>
                      </a:cubicBezTo>
                      <a:cubicBezTo>
                        <a:pt x="4" y="48"/>
                        <a:pt x="10" y="48"/>
                        <a:pt x="11" y="49"/>
                      </a:cubicBezTo>
                      <a:cubicBezTo>
                        <a:pt x="4" y="48"/>
                        <a:pt x="10" y="51"/>
                        <a:pt x="2" y="51"/>
                      </a:cubicBezTo>
                      <a:cubicBezTo>
                        <a:pt x="0" y="53"/>
                        <a:pt x="8" y="52"/>
                        <a:pt x="7" y="54"/>
                      </a:cubicBezTo>
                      <a:cubicBezTo>
                        <a:pt x="11" y="55"/>
                        <a:pt x="9" y="52"/>
                        <a:pt x="12" y="52"/>
                      </a:cubicBezTo>
                      <a:cubicBezTo>
                        <a:pt x="16" y="53"/>
                        <a:pt x="11" y="54"/>
                        <a:pt x="15" y="54"/>
                      </a:cubicBezTo>
                      <a:cubicBezTo>
                        <a:pt x="18" y="51"/>
                        <a:pt x="10" y="44"/>
                        <a:pt x="8" y="39"/>
                      </a:cubicBezTo>
                      <a:cubicBezTo>
                        <a:pt x="12" y="40"/>
                        <a:pt x="12" y="40"/>
                        <a:pt x="12" y="40"/>
                      </a:cubicBezTo>
                      <a:cubicBezTo>
                        <a:pt x="9" y="37"/>
                        <a:pt x="10" y="32"/>
                        <a:pt x="16" y="31"/>
                      </a:cubicBezTo>
                      <a:cubicBezTo>
                        <a:pt x="12" y="31"/>
                        <a:pt x="18" y="27"/>
                        <a:pt x="10" y="27"/>
                      </a:cubicBezTo>
                      <a:cubicBezTo>
                        <a:pt x="12" y="26"/>
                        <a:pt x="12" y="26"/>
                        <a:pt x="12" y="25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24"/>
                        <a:pt x="14" y="24"/>
                        <a:pt x="14" y="23"/>
                      </a:cubicBezTo>
                      <a:cubicBezTo>
                        <a:pt x="10" y="23"/>
                        <a:pt x="9" y="22"/>
                        <a:pt x="6" y="21"/>
                      </a:cubicBezTo>
                      <a:cubicBezTo>
                        <a:pt x="10" y="20"/>
                        <a:pt x="14" y="18"/>
                        <a:pt x="18" y="17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cubicBezTo>
                        <a:pt x="15" y="16"/>
                        <a:pt x="11" y="16"/>
                        <a:pt x="10" y="16"/>
                      </a:cubicBezTo>
                      <a:cubicBezTo>
                        <a:pt x="10" y="15"/>
                        <a:pt x="15" y="15"/>
                        <a:pt x="17" y="16"/>
                      </a:cubicBezTo>
                      <a:cubicBezTo>
                        <a:pt x="19" y="14"/>
                        <a:pt x="10" y="12"/>
                        <a:pt x="13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8" y="9"/>
                        <a:pt x="13" y="8"/>
                        <a:pt x="12" y="6"/>
                      </a:cubicBezTo>
                      <a:cubicBezTo>
                        <a:pt x="17" y="5"/>
                        <a:pt x="16" y="8"/>
                        <a:pt x="18" y="9"/>
                      </a:cubicBezTo>
                      <a:cubicBezTo>
                        <a:pt x="19" y="9"/>
                        <a:pt x="19" y="8"/>
                        <a:pt x="21" y="8"/>
                      </a:cubicBezTo>
                      <a:cubicBezTo>
                        <a:pt x="19" y="6"/>
                        <a:pt x="15" y="5"/>
                        <a:pt x="13" y="3"/>
                      </a:cubicBezTo>
                      <a:cubicBezTo>
                        <a:pt x="19" y="5"/>
                        <a:pt x="19" y="2"/>
                        <a:pt x="19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84" name="Freeform 625"/>
                <p:cNvSpPr>
                  <a:spLocks/>
                </p:cNvSpPr>
                <p:nvPr/>
              </p:nvSpPr>
              <p:spPr bwMode="auto">
                <a:xfrm>
                  <a:off x="3472" y="2804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2 w 2"/>
                    <a:gd name="T3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85" name="Freeform 626"/>
                <p:cNvSpPr>
                  <a:spLocks/>
                </p:cNvSpPr>
                <p:nvPr/>
              </p:nvSpPr>
              <p:spPr bwMode="auto">
                <a:xfrm>
                  <a:off x="3470" y="279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86" name="Rectangle 627"/>
                <p:cNvSpPr>
                  <a:spLocks noChangeArrowheads="1"/>
                </p:cNvSpPr>
                <p:nvPr/>
              </p:nvSpPr>
              <p:spPr bwMode="auto">
                <a:xfrm>
                  <a:off x="3458" y="2808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87" name="Freeform 628"/>
                <p:cNvSpPr>
                  <a:spLocks/>
                </p:cNvSpPr>
                <p:nvPr/>
              </p:nvSpPr>
              <p:spPr bwMode="auto">
                <a:xfrm>
                  <a:off x="3469" y="2811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0 w 4"/>
                    <a:gd name="T3" fmla="*/ 1 h 1"/>
                    <a:gd name="T4" fmla="*/ 4 w 4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4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3" y="1"/>
                        <a:pt x="4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88" name="Freeform 629"/>
                <p:cNvSpPr>
                  <a:spLocks/>
                </p:cNvSpPr>
                <p:nvPr/>
              </p:nvSpPr>
              <p:spPr bwMode="auto">
                <a:xfrm>
                  <a:off x="3468" y="2822"/>
                  <a:ext cx="3" cy="0"/>
                </a:xfrm>
                <a:custGeom>
                  <a:avLst/>
                  <a:gdLst>
                    <a:gd name="T0" fmla="*/ 0 w 4"/>
                    <a:gd name="T1" fmla="*/ 0 h 1"/>
                    <a:gd name="T2" fmla="*/ 3 w 4"/>
                    <a:gd name="T3" fmla="*/ 1 h 1"/>
                    <a:gd name="T4" fmla="*/ 0 w 4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0" y="0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0"/>
                        <a:pt x="2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91" name="Freeform 630"/>
                <p:cNvSpPr>
                  <a:spLocks/>
                </p:cNvSpPr>
                <p:nvPr/>
              </p:nvSpPr>
              <p:spPr bwMode="auto">
                <a:xfrm>
                  <a:off x="3471" y="2800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0 w 2"/>
                    <a:gd name="T5" fmla="*/ 0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92" name="Freeform 631"/>
                <p:cNvSpPr>
                  <a:spLocks/>
                </p:cNvSpPr>
                <p:nvPr/>
              </p:nvSpPr>
              <p:spPr bwMode="auto">
                <a:xfrm>
                  <a:off x="3454" y="2772"/>
                  <a:ext cx="21" cy="25"/>
                </a:xfrm>
                <a:custGeom>
                  <a:avLst/>
                  <a:gdLst>
                    <a:gd name="T0" fmla="*/ 5 w 24"/>
                    <a:gd name="T1" fmla="*/ 2 h 29"/>
                    <a:gd name="T2" fmla="*/ 2 w 24"/>
                    <a:gd name="T3" fmla="*/ 7 h 29"/>
                    <a:gd name="T4" fmla="*/ 12 w 24"/>
                    <a:gd name="T5" fmla="*/ 11 h 29"/>
                    <a:gd name="T6" fmla="*/ 3 w 24"/>
                    <a:gd name="T7" fmla="*/ 10 h 29"/>
                    <a:gd name="T8" fmla="*/ 9 w 24"/>
                    <a:gd name="T9" fmla="*/ 20 h 29"/>
                    <a:gd name="T10" fmla="*/ 5 w 24"/>
                    <a:gd name="T11" fmla="*/ 20 h 29"/>
                    <a:gd name="T12" fmla="*/ 15 w 24"/>
                    <a:gd name="T13" fmla="*/ 24 h 29"/>
                    <a:gd name="T14" fmla="*/ 4 w 24"/>
                    <a:gd name="T15" fmla="*/ 23 h 29"/>
                    <a:gd name="T16" fmla="*/ 3 w 24"/>
                    <a:gd name="T17" fmla="*/ 23 h 29"/>
                    <a:gd name="T18" fmla="*/ 6 w 24"/>
                    <a:gd name="T19" fmla="*/ 28 h 29"/>
                    <a:gd name="T20" fmla="*/ 13 w 24"/>
                    <a:gd name="T21" fmla="*/ 29 h 29"/>
                    <a:gd name="T22" fmla="*/ 18 w 24"/>
                    <a:gd name="T23" fmla="*/ 29 h 29"/>
                    <a:gd name="T24" fmla="*/ 14 w 24"/>
                    <a:gd name="T25" fmla="*/ 26 h 29"/>
                    <a:gd name="T26" fmla="*/ 18 w 24"/>
                    <a:gd name="T27" fmla="*/ 26 h 29"/>
                    <a:gd name="T28" fmla="*/ 15 w 24"/>
                    <a:gd name="T29" fmla="*/ 24 h 29"/>
                    <a:gd name="T30" fmla="*/ 19 w 24"/>
                    <a:gd name="T31" fmla="*/ 24 h 29"/>
                    <a:gd name="T32" fmla="*/ 16 w 24"/>
                    <a:gd name="T33" fmla="*/ 21 h 29"/>
                    <a:gd name="T34" fmla="*/ 17 w 24"/>
                    <a:gd name="T35" fmla="*/ 22 h 29"/>
                    <a:gd name="T36" fmla="*/ 12 w 24"/>
                    <a:gd name="T37" fmla="*/ 20 h 29"/>
                    <a:gd name="T38" fmla="*/ 17 w 24"/>
                    <a:gd name="T39" fmla="*/ 19 h 29"/>
                    <a:gd name="T40" fmla="*/ 14 w 24"/>
                    <a:gd name="T41" fmla="*/ 19 h 29"/>
                    <a:gd name="T42" fmla="*/ 19 w 24"/>
                    <a:gd name="T43" fmla="*/ 13 h 29"/>
                    <a:gd name="T44" fmla="*/ 16 w 24"/>
                    <a:gd name="T45" fmla="*/ 12 h 29"/>
                    <a:gd name="T46" fmla="*/ 19 w 24"/>
                    <a:gd name="T47" fmla="*/ 15 h 29"/>
                    <a:gd name="T48" fmla="*/ 9 w 24"/>
                    <a:gd name="T49" fmla="*/ 14 h 29"/>
                    <a:gd name="T50" fmla="*/ 17 w 24"/>
                    <a:gd name="T51" fmla="*/ 11 h 29"/>
                    <a:gd name="T52" fmla="*/ 16 w 24"/>
                    <a:gd name="T53" fmla="*/ 6 h 29"/>
                    <a:gd name="T54" fmla="*/ 17 w 24"/>
                    <a:gd name="T55" fmla="*/ 6 h 29"/>
                    <a:gd name="T56" fmla="*/ 14 w 24"/>
                    <a:gd name="T57" fmla="*/ 3 h 29"/>
                    <a:gd name="T58" fmla="*/ 13 w 24"/>
                    <a:gd name="T59" fmla="*/ 4 h 29"/>
                    <a:gd name="T60" fmla="*/ 10 w 24"/>
                    <a:gd name="T61" fmla="*/ 3 h 29"/>
                    <a:gd name="T62" fmla="*/ 12 w 24"/>
                    <a:gd name="T63" fmla="*/ 3 h 29"/>
                    <a:gd name="T64" fmla="*/ 6 w 24"/>
                    <a:gd name="T65" fmla="*/ 0 h 29"/>
                    <a:gd name="T66" fmla="*/ 10 w 24"/>
                    <a:gd name="T67" fmla="*/ 3 h 29"/>
                    <a:gd name="T68" fmla="*/ 5 w 24"/>
                    <a:gd name="T69" fmla="*/ 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4" h="29">
                      <a:moveTo>
                        <a:pt x="5" y="2"/>
                      </a:moveTo>
                      <a:cubicBezTo>
                        <a:pt x="0" y="3"/>
                        <a:pt x="3" y="5"/>
                        <a:pt x="2" y="7"/>
                      </a:cubicBezTo>
                      <a:cubicBezTo>
                        <a:pt x="4" y="10"/>
                        <a:pt x="12" y="8"/>
                        <a:pt x="12" y="11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3"/>
                        <a:pt x="1" y="17"/>
                        <a:pt x="9" y="20"/>
                      </a:cubicBezTo>
                      <a:cubicBezTo>
                        <a:pt x="8" y="20"/>
                        <a:pt x="7" y="21"/>
                        <a:pt x="5" y="20"/>
                      </a:cubicBezTo>
                      <a:cubicBezTo>
                        <a:pt x="6" y="22"/>
                        <a:pt x="18" y="21"/>
                        <a:pt x="15" y="24"/>
                      </a:cubicBezTo>
                      <a:cubicBezTo>
                        <a:pt x="10" y="21"/>
                        <a:pt x="10" y="24"/>
                        <a:pt x="4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4" y="25"/>
                        <a:pt x="7" y="27"/>
                        <a:pt x="6" y="28"/>
                      </a:cubicBezTo>
                      <a:cubicBezTo>
                        <a:pt x="9" y="29"/>
                        <a:pt x="12" y="28"/>
                        <a:pt x="13" y="29"/>
                      </a:cubicBezTo>
                      <a:cubicBezTo>
                        <a:pt x="13" y="29"/>
                        <a:pt x="16" y="29"/>
                        <a:pt x="18" y="29"/>
                      </a:cubicBezTo>
                      <a:cubicBezTo>
                        <a:pt x="16" y="28"/>
                        <a:pt x="17" y="27"/>
                        <a:pt x="14" y="26"/>
                      </a:cubicBezTo>
                      <a:cubicBezTo>
                        <a:pt x="17" y="25"/>
                        <a:pt x="15" y="26"/>
                        <a:pt x="18" y="26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6" y="23"/>
                        <a:pt x="18" y="25"/>
                        <a:pt x="19" y="24"/>
                      </a:cubicBezTo>
                      <a:cubicBezTo>
                        <a:pt x="17" y="24"/>
                        <a:pt x="15" y="22"/>
                        <a:pt x="16" y="21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6" y="21"/>
                        <a:pt x="17" y="20"/>
                        <a:pt x="12" y="20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5" y="17"/>
                        <a:pt x="24" y="16"/>
                        <a:pt x="19" y="13"/>
                      </a:cubicBezTo>
                      <a:cubicBezTo>
                        <a:pt x="18" y="14"/>
                        <a:pt x="17" y="13"/>
                        <a:pt x="16" y="12"/>
                      </a:cubicBezTo>
                      <a:cubicBezTo>
                        <a:pt x="13" y="14"/>
                        <a:pt x="18" y="14"/>
                        <a:pt x="19" y="15"/>
                      </a:cubicBezTo>
                      <a:cubicBezTo>
                        <a:pt x="15" y="15"/>
                        <a:pt x="11" y="13"/>
                        <a:pt x="9" y="14"/>
                      </a:cubicBezTo>
                      <a:cubicBezTo>
                        <a:pt x="13" y="13"/>
                        <a:pt x="9" y="11"/>
                        <a:pt x="17" y="11"/>
                      </a:cubicBezTo>
                      <a:cubicBezTo>
                        <a:pt x="18" y="9"/>
                        <a:pt x="14" y="8"/>
                        <a:pt x="16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2" y="6"/>
                        <a:pt x="20" y="5"/>
                        <a:pt x="14" y="3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0" y="4"/>
                        <a:pt x="10" y="4"/>
                        <a:pt x="10" y="3"/>
                      </a:cubicBezTo>
                      <a:cubicBezTo>
                        <a:pt x="11" y="3"/>
                        <a:pt x="11" y="3"/>
                        <a:pt x="12" y="3"/>
                      </a:cubicBezTo>
                      <a:cubicBezTo>
                        <a:pt x="8" y="2"/>
                        <a:pt x="7" y="0"/>
                        <a:pt x="6" y="0"/>
                      </a:cubicBezTo>
                      <a:cubicBezTo>
                        <a:pt x="5" y="1"/>
                        <a:pt x="9" y="2"/>
                        <a:pt x="10" y="3"/>
                      </a:cubicBezTo>
                      <a:cubicBezTo>
                        <a:pt x="7" y="2"/>
                        <a:pt x="4" y="2"/>
                        <a:pt x="5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93" name="Freeform 632"/>
                <p:cNvSpPr>
                  <a:spLocks/>
                </p:cNvSpPr>
                <p:nvPr/>
              </p:nvSpPr>
              <p:spPr bwMode="auto">
                <a:xfrm>
                  <a:off x="3469" y="2791"/>
                  <a:ext cx="1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94" name="Freeform 633"/>
                <p:cNvSpPr>
                  <a:spLocks/>
                </p:cNvSpPr>
                <p:nvPr/>
              </p:nvSpPr>
              <p:spPr bwMode="auto">
                <a:xfrm>
                  <a:off x="3452" y="2751"/>
                  <a:ext cx="24" cy="21"/>
                </a:xfrm>
                <a:custGeom>
                  <a:avLst/>
                  <a:gdLst>
                    <a:gd name="T0" fmla="*/ 14 w 28"/>
                    <a:gd name="T1" fmla="*/ 17 h 24"/>
                    <a:gd name="T2" fmla="*/ 20 w 28"/>
                    <a:gd name="T3" fmla="*/ 16 h 24"/>
                    <a:gd name="T4" fmla="*/ 9 w 28"/>
                    <a:gd name="T5" fmla="*/ 16 h 24"/>
                    <a:gd name="T6" fmla="*/ 8 w 28"/>
                    <a:gd name="T7" fmla="*/ 14 h 24"/>
                    <a:gd name="T8" fmla="*/ 17 w 28"/>
                    <a:gd name="T9" fmla="*/ 14 h 24"/>
                    <a:gd name="T10" fmla="*/ 18 w 28"/>
                    <a:gd name="T11" fmla="*/ 12 h 24"/>
                    <a:gd name="T12" fmla="*/ 12 w 28"/>
                    <a:gd name="T13" fmla="*/ 12 h 24"/>
                    <a:gd name="T14" fmla="*/ 9 w 28"/>
                    <a:gd name="T15" fmla="*/ 9 h 24"/>
                    <a:gd name="T16" fmla="*/ 11 w 28"/>
                    <a:gd name="T17" fmla="*/ 10 h 24"/>
                    <a:gd name="T18" fmla="*/ 18 w 28"/>
                    <a:gd name="T19" fmla="*/ 9 h 24"/>
                    <a:gd name="T20" fmla="*/ 2 w 28"/>
                    <a:gd name="T21" fmla="*/ 2 h 24"/>
                    <a:gd name="T22" fmla="*/ 3 w 28"/>
                    <a:gd name="T23" fmla="*/ 4 h 24"/>
                    <a:gd name="T24" fmla="*/ 10 w 28"/>
                    <a:gd name="T25" fmla="*/ 4 h 24"/>
                    <a:gd name="T26" fmla="*/ 8 w 28"/>
                    <a:gd name="T27" fmla="*/ 6 h 24"/>
                    <a:gd name="T28" fmla="*/ 4 w 28"/>
                    <a:gd name="T29" fmla="*/ 5 h 24"/>
                    <a:gd name="T30" fmla="*/ 4 w 28"/>
                    <a:gd name="T31" fmla="*/ 20 h 24"/>
                    <a:gd name="T32" fmla="*/ 4 w 28"/>
                    <a:gd name="T33" fmla="*/ 18 h 24"/>
                    <a:gd name="T34" fmla="*/ 8 w 28"/>
                    <a:gd name="T35" fmla="*/ 20 h 24"/>
                    <a:gd name="T36" fmla="*/ 15 w 28"/>
                    <a:gd name="T37" fmla="*/ 19 h 24"/>
                    <a:gd name="T38" fmla="*/ 13 w 28"/>
                    <a:gd name="T39" fmla="*/ 20 h 24"/>
                    <a:gd name="T40" fmla="*/ 20 w 28"/>
                    <a:gd name="T41" fmla="*/ 20 h 24"/>
                    <a:gd name="T42" fmla="*/ 23 w 28"/>
                    <a:gd name="T43" fmla="*/ 24 h 24"/>
                    <a:gd name="T44" fmla="*/ 23 w 28"/>
                    <a:gd name="T45" fmla="*/ 18 h 24"/>
                    <a:gd name="T46" fmla="*/ 14 w 28"/>
                    <a:gd name="T47" fmla="*/ 1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8" h="24">
                      <a:moveTo>
                        <a:pt x="14" y="17"/>
                      </a:moveTo>
                      <a:cubicBezTo>
                        <a:pt x="15" y="16"/>
                        <a:pt x="18" y="18"/>
                        <a:pt x="20" y="16"/>
                      </a:cubicBezTo>
                      <a:cubicBezTo>
                        <a:pt x="17" y="15"/>
                        <a:pt x="14" y="18"/>
                        <a:pt x="9" y="16"/>
                      </a:cubicBezTo>
                      <a:cubicBezTo>
                        <a:pt x="12" y="16"/>
                        <a:pt x="8" y="14"/>
                        <a:pt x="8" y="14"/>
                      </a:cubicBezTo>
                      <a:cubicBezTo>
                        <a:pt x="10" y="14"/>
                        <a:pt x="16" y="14"/>
                        <a:pt x="17" y="14"/>
                      </a:cubicBezTo>
                      <a:cubicBezTo>
                        <a:pt x="15" y="14"/>
                        <a:pt x="18" y="13"/>
                        <a:pt x="18" y="12"/>
                      </a:cubicBezTo>
                      <a:cubicBezTo>
                        <a:pt x="15" y="14"/>
                        <a:pt x="16" y="10"/>
                        <a:pt x="12" y="12"/>
                      </a:cubicBezTo>
                      <a:cubicBezTo>
                        <a:pt x="9" y="11"/>
                        <a:pt x="7" y="9"/>
                        <a:pt x="9" y="9"/>
                      </a:cubicBezTo>
                      <a:cubicBezTo>
                        <a:pt x="12" y="9"/>
                        <a:pt x="11" y="10"/>
                        <a:pt x="11" y="10"/>
                      </a:cubicBezTo>
                      <a:cubicBezTo>
                        <a:pt x="16" y="11"/>
                        <a:pt x="14" y="9"/>
                        <a:pt x="18" y="9"/>
                      </a:cubicBezTo>
                      <a:cubicBezTo>
                        <a:pt x="12" y="7"/>
                        <a:pt x="12" y="0"/>
                        <a:pt x="2" y="2"/>
                      </a:cubicBezTo>
                      <a:cubicBezTo>
                        <a:pt x="0" y="3"/>
                        <a:pt x="3" y="3"/>
                        <a:pt x="3" y="4"/>
                      </a:cubicBezTo>
                      <a:cubicBezTo>
                        <a:pt x="5" y="2"/>
                        <a:pt x="8" y="4"/>
                        <a:pt x="10" y="4"/>
                      </a:cubicBezTo>
                      <a:cubicBezTo>
                        <a:pt x="9" y="5"/>
                        <a:pt x="12" y="7"/>
                        <a:pt x="8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2" y="9"/>
                        <a:pt x="3" y="15"/>
                        <a:pt x="4" y="20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7" y="18"/>
                        <a:pt x="7" y="19"/>
                        <a:pt x="8" y="20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20"/>
                        <a:pt x="16" y="20"/>
                        <a:pt x="13" y="20"/>
                      </a:cubicBezTo>
                      <a:cubicBezTo>
                        <a:pt x="16" y="21"/>
                        <a:pt x="18" y="21"/>
                        <a:pt x="20" y="20"/>
                      </a:cubicBezTo>
                      <a:cubicBezTo>
                        <a:pt x="21" y="22"/>
                        <a:pt x="18" y="22"/>
                        <a:pt x="23" y="24"/>
                      </a:cubicBezTo>
                      <a:cubicBezTo>
                        <a:pt x="28" y="21"/>
                        <a:pt x="18" y="21"/>
                        <a:pt x="23" y="18"/>
                      </a:cubicBezTo>
                      <a:lnTo>
                        <a:pt x="14" y="17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95" name="Freeform 634"/>
                <p:cNvSpPr>
                  <a:spLocks/>
                </p:cNvSpPr>
                <p:nvPr/>
              </p:nvSpPr>
              <p:spPr bwMode="auto">
                <a:xfrm>
                  <a:off x="3464" y="2770"/>
                  <a:ext cx="4" cy="1"/>
                </a:xfrm>
                <a:custGeom>
                  <a:avLst/>
                  <a:gdLst>
                    <a:gd name="T0" fmla="*/ 4 w 4"/>
                    <a:gd name="T1" fmla="*/ 1 h 1"/>
                    <a:gd name="T2" fmla="*/ 0 w 4"/>
                    <a:gd name="T3" fmla="*/ 0 h 1"/>
                    <a:gd name="T4" fmla="*/ 2 w 4"/>
                    <a:gd name="T5" fmla="*/ 1 h 1"/>
                    <a:gd name="T6" fmla="*/ 4 w 4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">
                      <a:moveTo>
                        <a:pt x="4" y="1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96" name="Freeform 635"/>
                <p:cNvSpPr>
                  <a:spLocks/>
                </p:cNvSpPr>
                <p:nvPr/>
              </p:nvSpPr>
              <p:spPr bwMode="auto">
                <a:xfrm>
                  <a:off x="3455" y="2769"/>
                  <a:ext cx="4" cy="1"/>
                </a:xfrm>
                <a:custGeom>
                  <a:avLst/>
                  <a:gdLst>
                    <a:gd name="T0" fmla="*/ 0 w 5"/>
                    <a:gd name="T1" fmla="*/ 0 h 1"/>
                    <a:gd name="T2" fmla="*/ 4 w 5"/>
                    <a:gd name="T3" fmla="*/ 1 h 1"/>
                    <a:gd name="T4" fmla="*/ 0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0"/>
                        <a:pt x="3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97" name="Freeform 636"/>
                <p:cNvSpPr>
                  <a:spLocks/>
                </p:cNvSpPr>
                <p:nvPr/>
              </p:nvSpPr>
              <p:spPr bwMode="auto">
                <a:xfrm>
                  <a:off x="3466" y="2755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0 h 2"/>
                    <a:gd name="T4" fmla="*/ 0 w 2"/>
                    <a:gd name="T5" fmla="*/ 1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98" name="Freeform 637"/>
                <p:cNvSpPr>
                  <a:spLocks/>
                </p:cNvSpPr>
                <p:nvPr/>
              </p:nvSpPr>
              <p:spPr bwMode="auto">
                <a:xfrm>
                  <a:off x="3453" y="2747"/>
                  <a:ext cx="11" cy="6"/>
                </a:xfrm>
                <a:custGeom>
                  <a:avLst/>
                  <a:gdLst>
                    <a:gd name="T0" fmla="*/ 0 w 13"/>
                    <a:gd name="T1" fmla="*/ 0 h 7"/>
                    <a:gd name="T2" fmla="*/ 1 w 13"/>
                    <a:gd name="T3" fmla="*/ 6 h 7"/>
                    <a:gd name="T4" fmla="*/ 13 w 13"/>
                    <a:gd name="T5" fmla="*/ 6 h 7"/>
                    <a:gd name="T6" fmla="*/ 5 w 13"/>
                    <a:gd name="T7" fmla="*/ 4 h 7"/>
                    <a:gd name="T8" fmla="*/ 5 w 13"/>
                    <a:gd name="T9" fmla="*/ 1 h 7"/>
                    <a:gd name="T10" fmla="*/ 0 w 13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7">
                      <a:moveTo>
                        <a:pt x="0" y="0"/>
                      </a:moveTo>
                      <a:cubicBezTo>
                        <a:pt x="1" y="3"/>
                        <a:pt x="4" y="4"/>
                        <a:pt x="1" y="6"/>
                      </a:cubicBezTo>
                      <a:cubicBezTo>
                        <a:pt x="5" y="7"/>
                        <a:pt x="9" y="6"/>
                        <a:pt x="13" y="6"/>
                      </a:cubicBezTo>
                      <a:cubicBezTo>
                        <a:pt x="13" y="5"/>
                        <a:pt x="6" y="5"/>
                        <a:pt x="5" y="4"/>
                      </a:cubicBezTo>
                      <a:cubicBezTo>
                        <a:pt x="9" y="3"/>
                        <a:pt x="4" y="2"/>
                        <a:pt x="5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99" name="Freeform 638"/>
                <p:cNvSpPr>
                  <a:spLocks/>
                </p:cNvSpPr>
                <p:nvPr/>
              </p:nvSpPr>
              <p:spPr bwMode="auto">
                <a:xfrm>
                  <a:off x="3455" y="2701"/>
                  <a:ext cx="19" cy="48"/>
                </a:xfrm>
                <a:custGeom>
                  <a:avLst/>
                  <a:gdLst>
                    <a:gd name="T0" fmla="*/ 13 w 22"/>
                    <a:gd name="T1" fmla="*/ 46 h 56"/>
                    <a:gd name="T2" fmla="*/ 12 w 22"/>
                    <a:gd name="T3" fmla="*/ 43 h 56"/>
                    <a:gd name="T4" fmla="*/ 14 w 22"/>
                    <a:gd name="T5" fmla="*/ 45 h 56"/>
                    <a:gd name="T6" fmla="*/ 17 w 22"/>
                    <a:gd name="T7" fmla="*/ 42 h 56"/>
                    <a:gd name="T8" fmla="*/ 14 w 22"/>
                    <a:gd name="T9" fmla="*/ 43 h 56"/>
                    <a:gd name="T10" fmla="*/ 13 w 22"/>
                    <a:gd name="T11" fmla="*/ 37 h 56"/>
                    <a:gd name="T12" fmla="*/ 8 w 22"/>
                    <a:gd name="T13" fmla="*/ 36 h 56"/>
                    <a:gd name="T14" fmla="*/ 17 w 22"/>
                    <a:gd name="T15" fmla="*/ 33 h 56"/>
                    <a:gd name="T16" fmla="*/ 5 w 22"/>
                    <a:gd name="T17" fmla="*/ 34 h 56"/>
                    <a:gd name="T18" fmla="*/ 9 w 22"/>
                    <a:gd name="T19" fmla="*/ 28 h 56"/>
                    <a:gd name="T20" fmla="*/ 10 w 22"/>
                    <a:gd name="T21" fmla="*/ 29 h 56"/>
                    <a:gd name="T22" fmla="*/ 10 w 22"/>
                    <a:gd name="T23" fmla="*/ 26 h 56"/>
                    <a:gd name="T24" fmla="*/ 15 w 22"/>
                    <a:gd name="T25" fmla="*/ 27 h 56"/>
                    <a:gd name="T26" fmla="*/ 15 w 22"/>
                    <a:gd name="T27" fmla="*/ 22 h 56"/>
                    <a:gd name="T28" fmla="*/ 18 w 22"/>
                    <a:gd name="T29" fmla="*/ 22 h 56"/>
                    <a:gd name="T30" fmla="*/ 14 w 22"/>
                    <a:gd name="T31" fmla="*/ 14 h 56"/>
                    <a:gd name="T32" fmla="*/ 17 w 22"/>
                    <a:gd name="T33" fmla="*/ 13 h 56"/>
                    <a:gd name="T34" fmla="*/ 7 w 22"/>
                    <a:gd name="T35" fmla="*/ 13 h 56"/>
                    <a:gd name="T36" fmla="*/ 8 w 22"/>
                    <a:gd name="T37" fmla="*/ 10 h 56"/>
                    <a:gd name="T38" fmla="*/ 15 w 22"/>
                    <a:gd name="T39" fmla="*/ 11 h 56"/>
                    <a:gd name="T40" fmla="*/ 12 w 22"/>
                    <a:gd name="T41" fmla="*/ 9 h 56"/>
                    <a:gd name="T42" fmla="*/ 18 w 22"/>
                    <a:gd name="T43" fmla="*/ 7 h 56"/>
                    <a:gd name="T44" fmla="*/ 9 w 22"/>
                    <a:gd name="T45" fmla="*/ 3 h 56"/>
                    <a:gd name="T46" fmla="*/ 11 w 22"/>
                    <a:gd name="T47" fmla="*/ 1 h 56"/>
                    <a:gd name="T48" fmla="*/ 1 w 22"/>
                    <a:gd name="T49" fmla="*/ 2 h 56"/>
                    <a:gd name="T50" fmla="*/ 3 w 22"/>
                    <a:gd name="T51" fmla="*/ 15 h 56"/>
                    <a:gd name="T52" fmla="*/ 8 w 22"/>
                    <a:gd name="T53" fmla="*/ 18 h 56"/>
                    <a:gd name="T54" fmla="*/ 2 w 22"/>
                    <a:gd name="T55" fmla="*/ 19 h 56"/>
                    <a:gd name="T56" fmla="*/ 8 w 22"/>
                    <a:gd name="T57" fmla="*/ 19 h 56"/>
                    <a:gd name="T58" fmla="*/ 2 w 22"/>
                    <a:gd name="T59" fmla="*/ 20 h 56"/>
                    <a:gd name="T60" fmla="*/ 7 w 22"/>
                    <a:gd name="T61" fmla="*/ 22 h 56"/>
                    <a:gd name="T62" fmla="*/ 0 w 22"/>
                    <a:gd name="T63" fmla="*/ 23 h 56"/>
                    <a:gd name="T64" fmla="*/ 3 w 22"/>
                    <a:gd name="T65" fmla="*/ 42 h 56"/>
                    <a:gd name="T66" fmla="*/ 7 w 22"/>
                    <a:gd name="T67" fmla="*/ 42 h 56"/>
                    <a:gd name="T68" fmla="*/ 7 w 22"/>
                    <a:gd name="T69" fmla="*/ 50 h 56"/>
                    <a:gd name="T70" fmla="*/ 11 w 22"/>
                    <a:gd name="T71" fmla="*/ 51 h 56"/>
                    <a:gd name="T72" fmla="*/ 2 w 22"/>
                    <a:gd name="T73" fmla="*/ 50 h 56"/>
                    <a:gd name="T74" fmla="*/ 3 w 22"/>
                    <a:gd name="T75" fmla="*/ 53 h 56"/>
                    <a:gd name="T76" fmla="*/ 5 w 22"/>
                    <a:gd name="T77" fmla="*/ 51 h 56"/>
                    <a:gd name="T78" fmla="*/ 3 w 22"/>
                    <a:gd name="T79" fmla="*/ 54 h 56"/>
                    <a:gd name="T80" fmla="*/ 14 w 22"/>
                    <a:gd name="T81" fmla="*/ 52 h 56"/>
                    <a:gd name="T82" fmla="*/ 19 w 22"/>
                    <a:gd name="T83" fmla="*/ 46 h 56"/>
                    <a:gd name="T84" fmla="*/ 13 w 22"/>
                    <a:gd name="T85" fmla="*/ 4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2" h="56">
                      <a:moveTo>
                        <a:pt x="13" y="46"/>
                      </a:moveTo>
                      <a:cubicBezTo>
                        <a:pt x="13" y="45"/>
                        <a:pt x="10" y="44"/>
                        <a:pt x="12" y="43"/>
                      </a:cubicBezTo>
                      <a:cubicBezTo>
                        <a:pt x="14" y="43"/>
                        <a:pt x="15" y="44"/>
                        <a:pt x="14" y="45"/>
                      </a:cubicBezTo>
                      <a:cubicBezTo>
                        <a:pt x="19" y="44"/>
                        <a:pt x="13" y="43"/>
                        <a:pt x="17" y="42"/>
                      </a:cubicBezTo>
                      <a:cubicBezTo>
                        <a:pt x="14" y="43"/>
                        <a:pt x="14" y="43"/>
                        <a:pt x="14" y="43"/>
                      </a:cubicBezTo>
                      <a:cubicBezTo>
                        <a:pt x="16" y="40"/>
                        <a:pt x="10" y="41"/>
                        <a:pt x="13" y="37"/>
                      </a:cubicBezTo>
                      <a:cubicBezTo>
                        <a:pt x="12" y="37"/>
                        <a:pt x="12" y="36"/>
                        <a:pt x="8" y="36"/>
                      </a:cubicBezTo>
                      <a:cubicBezTo>
                        <a:pt x="13" y="35"/>
                        <a:pt x="13" y="36"/>
                        <a:pt x="17" y="33"/>
                      </a:cubicBezTo>
                      <a:cubicBezTo>
                        <a:pt x="14" y="33"/>
                        <a:pt x="10" y="34"/>
                        <a:pt x="5" y="34"/>
                      </a:cubicBezTo>
                      <a:cubicBezTo>
                        <a:pt x="12" y="31"/>
                        <a:pt x="5" y="30"/>
                        <a:pt x="9" y="28"/>
                      </a:cubicBezTo>
                      <a:cubicBezTo>
                        <a:pt x="9" y="28"/>
                        <a:pt x="11" y="29"/>
                        <a:pt x="10" y="29"/>
                      </a:cubicBezTo>
                      <a:cubicBezTo>
                        <a:pt x="16" y="29"/>
                        <a:pt x="9" y="28"/>
                        <a:pt x="10" y="26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5" y="25"/>
                        <a:pt x="11" y="23"/>
                        <a:pt x="15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4" y="20"/>
                        <a:pt x="16" y="16"/>
                        <a:pt x="14" y="14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3" y="9"/>
                        <a:pt x="15" y="16"/>
                        <a:pt x="7" y="13"/>
                      </a:cubicBezTo>
                      <a:cubicBezTo>
                        <a:pt x="17" y="13"/>
                        <a:pt x="4" y="11"/>
                        <a:pt x="8" y="10"/>
                      </a:cubicBezTo>
                      <a:cubicBezTo>
                        <a:pt x="12" y="9"/>
                        <a:pt x="10" y="12"/>
                        <a:pt x="15" y="11"/>
                      </a:cubicBezTo>
                      <a:cubicBezTo>
                        <a:pt x="10" y="10"/>
                        <a:pt x="13" y="10"/>
                        <a:pt x="12" y="9"/>
                      </a:cubicBezTo>
                      <a:cubicBezTo>
                        <a:pt x="16" y="9"/>
                        <a:pt x="12" y="6"/>
                        <a:pt x="18" y="7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2" y="3"/>
                        <a:pt x="11" y="2"/>
                        <a:pt x="11" y="1"/>
                      </a:cubicBezTo>
                      <a:cubicBezTo>
                        <a:pt x="11" y="3"/>
                        <a:pt x="4" y="0"/>
                        <a:pt x="1" y="2"/>
                      </a:cubicBezTo>
                      <a:cubicBezTo>
                        <a:pt x="4" y="6"/>
                        <a:pt x="5" y="11"/>
                        <a:pt x="3" y="15"/>
                      </a:cubicBezTo>
                      <a:cubicBezTo>
                        <a:pt x="9" y="15"/>
                        <a:pt x="2" y="17"/>
                        <a:pt x="8" y="18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3" y="21"/>
                        <a:pt x="5" y="18"/>
                        <a:pt x="8" y="19"/>
                      </a:cubicBezTo>
                      <a:cubicBezTo>
                        <a:pt x="8" y="20"/>
                        <a:pt x="5" y="21"/>
                        <a:pt x="2" y="20"/>
                      </a:cubicBezTo>
                      <a:cubicBezTo>
                        <a:pt x="2" y="22"/>
                        <a:pt x="4" y="21"/>
                        <a:pt x="7" y="22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2" y="28"/>
                        <a:pt x="7" y="36"/>
                        <a:pt x="3" y="42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5" y="45"/>
                        <a:pt x="17" y="47"/>
                        <a:pt x="7" y="50"/>
                      </a:cubicBezTo>
                      <a:cubicBezTo>
                        <a:pt x="11" y="51"/>
                        <a:pt x="11" y="51"/>
                        <a:pt x="11" y="51"/>
                      </a:cubicBezTo>
                      <a:cubicBezTo>
                        <a:pt x="9" y="50"/>
                        <a:pt x="5" y="51"/>
                        <a:pt x="2" y="50"/>
                      </a:cubicBezTo>
                      <a:cubicBezTo>
                        <a:pt x="3" y="51"/>
                        <a:pt x="1" y="52"/>
                        <a:pt x="3" y="53"/>
                      </a:cubicBezTo>
                      <a:cubicBezTo>
                        <a:pt x="5" y="51"/>
                        <a:pt x="5" y="51"/>
                        <a:pt x="5" y="51"/>
                      </a:cubicBezTo>
                      <a:cubicBezTo>
                        <a:pt x="9" y="52"/>
                        <a:pt x="6" y="53"/>
                        <a:pt x="3" y="54"/>
                      </a:cubicBezTo>
                      <a:cubicBezTo>
                        <a:pt x="7" y="56"/>
                        <a:pt x="11" y="53"/>
                        <a:pt x="14" y="52"/>
                      </a:cubicBezTo>
                      <a:cubicBezTo>
                        <a:pt x="6" y="49"/>
                        <a:pt x="22" y="49"/>
                        <a:pt x="19" y="46"/>
                      </a:cubicBezTo>
                      <a:cubicBezTo>
                        <a:pt x="17" y="44"/>
                        <a:pt x="15" y="46"/>
                        <a:pt x="13" y="46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00" name="Freeform 639"/>
                <p:cNvSpPr>
                  <a:spLocks/>
                </p:cNvSpPr>
                <p:nvPr/>
              </p:nvSpPr>
              <p:spPr bwMode="auto">
                <a:xfrm>
                  <a:off x="3455" y="274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01" name="Freeform 640"/>
                <p:cNvSpPr>
                  <a:spLocks/>
                </p:cNvSpPr>
                <p:nvPr/>
              </p:nvSpPr>
              <p:spPr bwMode="auto">
                <a:xfrm>
                  <a:off x="3462" y="2701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02" name="Rectangle 641"/>
                <p:cNvSpPr>
                  <a:spLocks noChangeArrowheads="1"/>
                </p:cNvSpPr>
                <p:nvPr/>
              </p:nvSpPr>
              <p:spPr bwMode="auto">
                <a:xfrm>
                  <a:off x="3457" y="2747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03" name="Freeform 642"/>
                <p:cNvSpPr>
                  <a:spLocks/>
                </p:cNvSpPr>
                <p:nvPr/>
              </p:nvSpPr>
              <p:spPr bwMode="auto">
                <a:xfrm>
                  <a:off x="3465" y="2748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04" name="Freeform 643"/>
                <p:cNvSpPr>
                  <a:spLocks/>
                </p:cNvSpPr>
                <p:nvPr/>
              </p:nvSpPr>
              <p:spPr bwMode="auto">
                <a:xfrm>
                  <a:off x="3467" y="2695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05" name="Freeform 644"/>
                <p:cNvSpPr>
                  <a:spLocks/>
                </p:cNvSpPr>
                <p:nvPr/>
              </p:nvSpPr>
              <p:spPr bwMode="auto">
                <a:xfrm>
                  <a:off x="3470" y="267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06" name="Freeform 645"/>
                <p:cNvSpPr>
                  <a:spLocks/>
                </p:cNvSpPr>
                <p:nvPr/>
              </p:nvSpPr>
              <p:spPr bwMode="auto">
                <a:xfrm>
                  <a:off x="3449" y="2619"/>
                  <a:ext cx="26" cy="81"/>
                </a:xfrm>
                <a:custGeom>
                  <a:avLst/>
                  <a:gdLst>
                    <a:gd name="T0" fmla="*/ 18 w 31"/>
                    <a:gd name="T1" fmla="*/ 3 h 94"/>
                    <a:gd name="T2" fmla="*/ 11 w 31"/>
                    <a:gd name="T3" fmla="*/ 1 h 94"/>
                    <a:gd name="T4" fmla="*/ 8 w 31"/>
                    <a:gd name="T5" fmla="*/ 4 h 94"/>
                    <a:gd name="T6" fmla="*/ 11 w 31"/>
                    <a:gd name="T7" fmla="*/ 9 h 94"/>
                    <a:gd name="T8" fmla="*/ 11 w 31"/>
                    <a:gd name="T9" fmla="*/ 20 h 94"/>
                    <a:gd name="T10" fmla="*/ 8 w 31"/>
                    <a:gd name="T11" fmla="*/ 27 h 94"/>
                    <a:gd name="T12" fmla="*/ 14 w 31"/>
                    <a:gd name="T13" fmla="*/ 36 h 94"/>
                    <a:gd name="T14" fmla="*/ 12 w 31"/>
                    <a:gd name="T15" fmla="*/ 38 h 94"/>
                    <a:gd name="T16" fmla="*/ 10 w 31"/>
                    <a:gd name="T17" fmla="*/ 43 h 94"/>
                    <a:gd name="T18" fmla="*/ 20 w 31"/>
                    <a:gd name="T19" fmla="*/ 46 h 94"/>
                    <a:gd name="T20" fmla="*/ 20 w 31"/>
                    <a:gd name="T21" fmla="*/ 51 h 94"/>
                    <a:gd name="T22" fmla="*/ 16 w 31"/>
                    <a:gd name="T23" fmla="*/ 54 h 94"/>
                    <a:gd name="T24" fmla="*/ 15 w 31"/>
                    <a:gd name="T25" fmla="*/ 60 h 94"/>
                    <a:gd name="T26" fmla="*/ 13 w 31"/>
                    <a:gd name="T27" fmla="*/ 67 h 94"/>
                    <a:gd name="T28" fmla="*/ 15 w 31"/>
                    <a:gd name="T29" fmla="*/ 72 h 94"/>
                    <a:gd name="T30" fmla="*/ 19 w 31"/>
                    <a:gd name="T31" fmla="*/ 76 h 94"/>
                    <a:gd name="T32" fmla="*/ 15 w 31"/>
                    <a:gd name="T33" fmla="*/ 77 h 94"/>
                    <a:gd name="T34" fmla="*/ 16 w 31"/>
                    <a:gd name="T35" fmla="*/ 81 h 94"/>
                    <a:gd name="T36" fmla="*/ 14 w 31"/>
                    <a:gd name="T37" fmla="*/ 94 h 94"/>
                    <a:gd name="T38" fmla="*/ 16 w 31"/>
                    <a:gd name="T39" fmla="*/ 87 h 94"/>
                    <a:gd name="T40" fmla="*/ 13 w 31"/>
                    <a:gd name="T41" fmla="*/ 86 h 94"/>
                    <a:gd name="T42" fmla="*/ 25 w 31"/>
                    <a:gd name="T43" fmla="*/ 85 h 94"/>
                    <a:gd name="T44" fmla="*/ 26 w 31"/>
                    <a:gd name="T45" fmla="*/ 83 h 94"/>
                    <a:gd name="T46" fmla="*/ 25 w 31"/>
                    <a:gd name="T47" fmla="*/ 79 h 94"/>
                    <a:gd name="T48" fmla="*/ 27 w 31"/>
                    <a:gd name="T49" fmla="*/ 75 h 94"/>
                    <a:gd name="T50" fmla="*/ 27 w 31"/>
                    <a:gd name="T51" fmla="*/ 69 h 94"/>
                    <a:gd name="T52" fmla="*/ 24 w 31"/>
                    <a:gd name="T53" fmla="*/ 64 h 94"/>
                    <a:gd name="T54" fmla="*/ 26 w 31"/>
                    <a:gd name="T55" fmla="*/ 64 h 94"/>
                    <a:gd name="T56" fmla="*/ 26 w 31"/>
                    <a:gd name="T57" fmla="*/ 62 h 94"/>
                    <a:gd name="T58" fmla="*/ 25 w 31"/>
                    <a:gd name="T59" fmla="*/ 58 h 94"/>
                    <a:gd name="T60" fmla="*/ 22 w 31"/>
                    <a:gd name="T61" fmla="*/ 54 h 94"/>
                    <a:gd name="T62" fmla="*/ 27 w 31"/>
                    <a:gd name="T63" fmla="*/ 52 h 94"/>
                    <a:gd name="T64" fmla="*/ 28 w 31"/>
                    <a:gd name="T65" fmla="*/ 47 h 94"/>
                    <a:gd name="T66" fmla="*/ 23 w 31"/>
                    <a:gd name="T67" fmla="*/ 45 h 94"/>
                    <a:gd name="T68" fmla="*/ 21 w 31"/>
                    <a:gd name="T69" fmla="*/ 39 h 94"/>
                    <a:gd name="T70" fmla="*/ 19 w 31"/>
                    <a:gd name="T71" fmla="*/ 30 h 94"/>
                    <a:gd name="T72" fmla="*/ 20 w 31"/>
                    <a:gd name="T73" fmla="*/ 27 h 94"/>
                    <a:gd name="T74" fmla="*/ 19 w 31"/>
                    <a:gd name="T75" fmla="*/ 17 h 94"/>
                    <a:gd name="T76" fmla="*/ 13 w 31"/>
                    <a:gd name="T77" fmla="*/ 21 h 94"/>
                    <a:gd name="T78" fmla="*/ 23 w 31"/>
                    <a:gd name="T79" fmla="*/ 17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1" h="94">
                      <a:moveTo>
                        <a:pt x="24" y="8"/>
                      </a:moveTo>
                      <a:cubicBezTo>
                        <a:pt x="23" y="7"/>
                        <a:pt x="22" y="5"/>
                        <a:pt x="18" y="3"/>
                      </a:cubicBezTo>
                      <a:cubicBezTo>
                        <a:pt x="20" y="3"/>
                        <a:pt x="20" y="3"/>
                        <a:pt x="20" y="3"/>
                      </a:cubicBezTo>
                      <a:cubicBezTo>
                        <a:pt x="19" y="3"/>
                        <a:pt x="16" y="0"/>
                        <a:pt x="11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7" y="4"/>
                        <a:pt x="9" y="3"/>
                        <a:pt x="8" y="4"/>
                      </a:cubicBezTo>
                      <a:cubicBezTo>
                        <a:pt x="9" y="6"/>
                        <a:pt x="17" y="8"/>
                        <a:pt x="15" y="9"/>
                      </a:cubicBezTo>
                      <a:cubicBezTo>
                        <a:pt x="15" y="10"/>
                        <a:pt x="13" y="10"/>
                        <a:pt x="11" y="9"/>
                      </a:cubicBezTo>
                      <a:cubicBezTo>
                        <a:pt x="10" y="11"/>
                        <a:pt x="17" y="12"/>
                        <a:pt x="18" y="13"/>
                      </a:cubicBezTo>
                      <a:cubicBezTo>
                        <a:pt x="0" y="12"/>
                        <a:pt x="22" y="18"/>
                        <a:pt x="11" y="20"/>
                      </a:cubicBezTo>
                      <a:cubicBezTo>
                        <a:pt x="12" y="22"/>
                        <a:pt x="11" y="24"/>
                        <a:pt x="14" y="26"/>
                      </a:cubicBezTo>
                      <a:cubicBezTo>
                        <a:pt x="10" y="24"/>
                        <a:pt x="13" y="28"/>
                        <a:pt x="8" y="27"/>
                      </a:cubicBezTo>
                      <a:cubicBezTo>
                        <a:pt x="19" y="28"/>
                        <a:pt x="4" y="32"/>
                        <a:pt x="16" y="33"/>
                      </a:cubicBezTo>
                      <a:cubicBezTo>
                        <a:pt x="13" y="36"/>
                        <a:pt x="17" y="33"/>
                        <a:pt x="14" y="36"/>
                      </a:cubicBezTo>
                      <a:cubicBezTo>
                        <a:pt x="13" y="36"/>
                        <a:pt x="13" y="36"/>
                        <a:pt x="12" y="35"/>
                      </a:cubicBezTo>
                      <a:cubicBezTo>
                        <a:pt x="10" y="36"/>
                        <a:pt x="18" y="38"/>
                        <a:pt x="12" y="38"/>
                      </a:cubicBezTo>
                      <a:cubicBezTo>
                        <a:pt x="11" y="41"/>
                        <a:pt x="15" y="39"/>
                        <a:pt x="19" y="40"/>
                      </a:cubicBezTo>
                      <a:cubicBezTo>
                        <a:pt x="17" y="43"/>
                        <a:pt x="15" y="42"/>
                        <a:pt x="10" y="43"/>
                      </a:cubicBezTo>
                      <a:cubicBezTo>
                        <a:pt x="16" y="44"/>
                        <a:pt x="13" y="45"/>
                        <a:pt x="16" y="47"/>
                      </a:cubicBezTo>
                      <a:cubicBezTo>
                        <a:pt x="17" y="46"/>
                        <a:pt x="18" y="45"/>
                        <a:pt x="20" y="46"/>
                      </a:cubicBezTo>
                      <a:cubicBezTo>
                        <a:pt x="19" y="49"/>
                        <a:pt x="24" y="48"/>
                        <a:pt x="26" y="51"/>
                      </a:cubicBezTo>
                      <a:cubicBezTo>
                        <a:pt x="19" y="52"/>
                        <a:pt x="25" y="48"/>
                        <a:pt x="20" y="51"/>
                      </a:cubicBezTo>
                      <a:cubicBezTo>
                        <a:pt x="17" y="49"/>
                        <a:pt x="17" y="47"/>
                        <a:pt x="12" y="46"/>
                      </a:cubicBezTo>
                      <a:cubicBezTo>
                        <a:pt x="12" y="49"/>
                        <a:pt x="13" y="51"/>
                        <a:pt x="16" y="54"/>
                      </a:cubicBezTo>
                      <a:cubicBezTo>
                        <a:pt x="15" y="55"/>
                        <a:pt x="12" y="53"/>
                        <a:pt x="12" y="54"/>
                      </a:cubicBezTo>
                      <a:cubicBezTo>
                        <a:pt x="9" y="57"/>
                        <a:pt x="18" y="58"/>
                        <a:pt x="15" y="6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6" y="61"/>
                        <a:pt x="11" y="64"/>
                        <a:pt x="13" y="67"/>
                      </a:cubicBezTo>
                      <a:cubicBezTo>
                        <a:pt x="15" y="66"/>
                        <a:pt x="16" y="66"/>
                        <a:pt x="17" y="67"/>
                      </a:cubicBezTo>
                      <a:cubicBezTo>
                        <a:pt x="8" y="66"/>
                        <a:pt x="22" y="70"/>
                        <a:pt x="15" y="72"/>
                      </a:cubicBezTo>
                      <a:cubicBezTo>
                        <a:pt x="21" y="72"/>
                        <a:pt x="24" y="74"/>
                        <a:pt x="25" y="76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23" y="74"/>
                        <a:pt x="13" y="74"/>
                        <a:pt x="11" y="72"/>
                      </a:cubicBezTo>
                      <a:cubicBezTo>
                        <a:pt x="14" y="73"/>
                        <a:pt x="11" y="76"/>
                        <a:pt x="15" y="77"/>
                      </a:cubicBezTo>
                      <a:cubicBezTo>
                        <a:pt x="10" y="77"/>
                        <a:pt x="10" y="77"/>
                        <a:pt x="10" y="77"/>
                      </a:cubicBezTo>
                      <a:cubicBezTo>
                        <a:pt x="10" y="79"/>
                        <a:pt x="20" y="79"/>
                        <a:pt x="16" y="81"/>
                      </a:cubicBezTo>
                      <a:cubicBezTo>
                        <a:pt x="13" y="81"/>
                        <a:pt x="13" y="81"/>
                        <a:pt x="13" y="81"/>
                      </a:cubicBezTo>
                      <a:cubicBezTo>
                        <a:pt x="13" y="85"/>
                        <a:pt x="7" y="90"/>
                        <a:pt x="14" y="94"/>
                      </a:cubicBezTo>
                      <a:cubicBezTo>
                        <a:pt x="17" y="94"/>
                        <a:pt x="23" y="93"/>
                        <a:pt x="25" y="93"/>
                      </a:cubicBezTo>
                      <a:cubicBezTo>
                        <a:pt x="23" y="90"/>
                        <a:pt x="18" y="89"/>
                        <a:pt x="16" y="87"/>
                      </a:cubicBezTo>
                      <a:cubicBezTo>
                        <a:pt x="21" y="88"/>
                        <a:pt x="21" y="88"/>
                        <a:pt x="21" y="88"/>
                      </a:cubicBezTo>
                      <a:cubicBezTo>
                        <a:pt x="18" y="87"/>
                        <a:pt x="16" y="85"/>
                        <a:pt x="13" y="86"/>
                      </a:cubicBezTo>
                      <a:cubicBezTo>
                        <a:pt x="10" y="85"/>
                        <a:pt x="17" y="85"/>
                        <a:pt x="15" y="84"/>
                      </a:cubicBezTo>
                      <a:cubicBezTo>
                        <a:pt x="20" y="84"/>
                        <a:pt x="20" y="85"/>
                        <a:pt x="25" y="85"/>
                      </a:cubicBezTo>
                      <a:cubicBezTo>
                        <a:pt x="22" y="84"/>
                        <a:pt x="22" y="84"/>
                        <a:pt x="22" y="84"/>
                      </a:cubicBezTo>
                      <a:cubicBezTo>
                        <a:pt x="24" y="84"/>
                        <a:pt x="24" y="83"/>
                        <a:pt x="26" y="83"/>
                      </a:cubicBezTo>
                      <a:cubicBezTo>
                        <a:pt x="20" y="81"/>
                        <a:pt x="29" y="80"/>
                        <a:pt x="26" y="77"/>
                      </a:cubicBezTo>
                      <a:cubicBezTo>
                        <a:pt x="25" y="79"/>
                        <a:pt x="25" y="79"/>
                        <a:pt x="25" y="79"/>
                      </a:cubicBezTo>
                      <a:cubicBezTo>
                        <a:pt x="22" y="79"/>
                        <a:pt x="22" y="78"/>
                        <a:pt x="21" y="77"/>
                      </a:cubicBezTo>
                      <a:cubicBezTo>
                        <a:pt x="26" y="77"/>
                        <a:pt x="25" y="76"/>
                        <a:pt x="27" y="75"/>
                      </a:cubicBezTo>
                      <a:cubicBezTo>
                        <a:pt x="25" y="74"/>
                        <a:pt x="19" y="73"/>
                        <a:pt x="19" y="71"/>
                      </a:cubicBezTo>
                      <a:cubicBezTo>
                        <a:pt x="25" y="72"/>
                        <a:pt x="22" y="69"/>
                        <a:pt x="27" y="69"/>
                      </a:cubicBezTo>
                      <a:cubicBezTo>
                        <a:pt x="22" y="68"/>
                        <a:pt x="25" y="66"/>
                        <a:pt x="22" y="66"/>
                      </a:cubicBezTo>
                      <a:cubicBezTo>
                        <a:pt x="21" y="65"/>
                        <a:pt x="22" y="64"/>
                        <a:pt x="24" y="64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27" y="63"/>
                        <a:pt x="23" y="63"/>
                        <a:pt x="26" y="62"/>
                      </a:cubicBezTo>
                      <a:cubicBezTo>
                        <a:pt x="27" y="62"/>
                        <a:pt x="27" y="63"/>
                        <a:pt x="28" y="63"/>
                      </a:cubicBezTo>
                      <a:cubicBezTo>
                        <a:pt x="29" y="61"/>
                        <a:pt x="20" y="59"/>
                        <a:pt x="25" y="58"/>
                      </a:cubicBezTo>
                      <a:cubicBezTo>
                        <a:pt x="22" y="58"/>
                        <a:pt x="22" y="55"/>
                        <a:pt x="16" y="56"/>
                      </a:cubicBezTo>
                      <a:cubicBezTo>
                        <a:pt x="18" y="55"/>
                        <a:pt x="23" y="55"/>
                        <a:pt x="22" y="54"/>
                      </a:cubicBezTo>
                      <a:cubicBezTo>
                        <a:pt x="17" y="53"/>
                        <a:pt x="24" y="52"/>
                        <a:pt x="21" y="51"/>
                      </a:cubicBezTo>
                      <a:cubicBezTo>
                        <a:pt x="26" y="53"/>
                        <a:pt x="22" y="51"/>
                        <a:pt x="27" y="52"/>
                      </a:cubicBezTo>
                      <a:cubicBezTo>
                        <a:pt x="29" y="51"/>
                        <a:pt x="23" y="49"/>
                        <a:pt x="24" y="48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cubicBezTo>
                        <a:pt x="26" y="47"/>
                        <a:pt x="22" y="46"/>
                        <a:pt x="26" y="45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cubicBezTo>
                        <a:pt x="24" y="44"/>
                        <a:pt x="23" y="42"/>
                        <a:pt x="27" y="41"/>
                      </a:cubicBezTo>
                      <a:cubicBezTo>
                        <a:pt x="21" y="39"/>
                        <a:pt x="21" y="39"/>
                        <a:pt x="21" y="39"/>
                      </a:cubicBezTo>
                      <a:cubicBezTo>
                        <a:pt x="28" y="37"/>
                        <a:pt x="22" y="34"/>
                        <a:pt x="16" y="32"/>
                      </a:cubicBezTo>
                      <a:cubicBezTo>
                        <a:pt x="16" y="31"/>
                        <a:pt x="17" y="30"/>
                        <a:pt x="19" y="30"/>
                      </a:cubicBezTo>
                      <a:cubicBezTo>
                        <a:pt x="21" y="31"/>
                        <a:pt x="21" y="31"/>
                        <a:pt x="21" y="31"/>
                      </a:cubicBezTo>
                      <a:cubicBezTo>
                        <a:pt x="22" y="30"/>
                        <a:pt x="25" y="28"/>
                        <a:pt x="20" y="27"/>
                      </a:cubicBezTo>
                      <a:cubicBezTo>
                        <a:pt x="18" y="26"/>
                        <a:pt x="24" y="27"/>
                        <a:pt x="25" y="26"/>
                      </a:cubicBezTo>
                      <a:cubicBezTo>
                        <a:pt x="17" y="23"/>
                        <a:pt x="31" y="19"/>
                        <a:pt x="19" y="17"/>
                      </a:cubicBezTo>
                      <a:cubicBezTo>
                        <a:pt x="19" y="18"/>
                        <a:pt x="16" y="20"/>
                        <a:pt x="17" y="22"/>
                      </a:cubicBezTo>
                      <a:cubicBezTo>
                        <a:pt x="15" y="22"/>
                        <a:pt x="13" y="22"/>
                        <a:pt x="13" y="21"/>
                      </a:cubicBezTo>
                      <a:cubicBezTo>
                        <a:pt x="12" y="19"/>
                        <a:pt x="17" y="18"/>
                        <a:pt x="15" y="16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31" y="15"/>
                        <a:pt x="13" y="10"/>
                        <a:pt x="24" y="8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07" name="Freeform 646"/>
                <p:cNvSpPr>
                  <a:spLocks/>
                </p:cNvSpPr>
                <p:nvPr/>
              </p:nvSpPr>
              <p:spPr bwMode="auto">
                <a:xfrm>
                  <a:off x="3468" y="2647"/>
                  <a:ext cx="3" cy="0"/>
                </a:xfrm>
                <a:custGeom>
                  <a:avLst/>
                  <a:gdLst>
                    <a:gd name="T0" fmla="*/ 0 w 4"/>
                    <a:gd name="T1" fmla="*/ 1 h 1"/>
                    <a:gd name="T2" fmla="*/ 4 w 4"/>
                    <a:gd name="T3" fmla="*/ 0 h 1"/>
                    <a:gd name="T4" fmla="*/ 1 w 4"/>
                    <a:gd name="T5" fmla="*/ 0 h 1"/>
                    <a:gd name="T6" fmla="*/ 0 w 4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08" name="Freeform 647"/>
                <p:cNvSpPr>
                  <a:spLocks/>
                </p:cNvSpPr>
                <p:nvPr/>
              </p:nvSpPr>
              <p:spPr bwMode="auto">
                <a:xfrm>
                  <a:off x="3467" y="2646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1 w 2"/>
                    <a:gd name="T5" fmla="*/ 1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09" name="Freeform 648"/>
                <p:cNvSpPr>
                  <a:spLocks/>
                </p:cNvSpPr>
                <p:nvPr/>
              </p:nvSpPr>
              <p:spPr bwMode="auto">
                <a:xfrm>
                  <a:off x="3468" y="2620"/>
                  <a:ext cx="1" cy="2"/>
                </a:xfrm>
                <a:custGeom>
                  <a:avLst/>
                  <a:gdLst>
                    <a:gd name="T0" fmla="*/ 1 w 2"/>
                    <a:gd name="T1" fmla="*/ 2 h 2"/>
                    <a:gd name="T2" fmla="*/ 2 w 2"/>
                    <a:gd name="T3" fmla="*/ 0 h 2"/>
                    <a:gd name="T4" fmla="*/ 1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1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10" name="Freeform 649"/>
                <p:cNvSpPr>
                  <a:spLocks/>
                </p:cNvSpPr>
                <p:nvPr/>
              </p:nvSpPr>
              <p:spPr bwMode="auto">
                <a:xfrm>
                  <a:off x="3466" y="2620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11" name="Freeform 650"/>
                <p:cNvSpPr>
                  <a:spLocks/>
                </p:cNvSpPr>
                <p:nvPr/>
              </p:nvSpPr>
              <p:spPr bwMode="auto">
                <a:xfrm>
                  <a:off x="3451" y="2576"/>
                  <a:ext cx="21" cy="44"/>
                </a:xfrm>
                <a:custGeom>
                  <a:avLst/>
                  <a:gdLst>
                    <a:gd name="T0" fmla="*/ 17 w 24"/>
                    <a:gd name="T1" fmla="*/ 9 h 51"/>
                    <a:gd name="T2" fmla="*/ 13 w 24"/>
                    <a:gd name="T3" fmla="*/ 6 h 51"/>
                    <a:gd name="T4" fmla="*/ 17 w 24"/>
                    <a:gd name="T5" fmla="*/ 5 h 51"/>
                    <a:gd name="T6" fmla="*/ 9 w 24"/>
                    <a:gd name="T7" fmla="*/ 0 h 51"/>
                    <a:gd name="T8" fmla="*/ 10 w 24"/>
                    <a:gd name="T9" fmla="*/ 25 h 51"/>
                    <a:gd name="T10" fmla="*/ 7 w 24"/>
                    <a:gd name="T11" fmla="*/ 23 h 51"/>
                    <a:gd name="T12" fmla="*/ 12 w 24"/>
                    <a:gd name="T13" fmla="*/ 32 h 51"/>
                    <a:gd name="T14" fmla="*/ 6 w 24"/>
                    <a:gd name="T15" fmla="*/ 31 h 51"/>
                    <a:gd name="T16" fmla="*/ 7 w 24"/>
                    <a:gd name="T17" fmla="*/ 37 h 51"/>
                    <a:gd name="T18" fmla="*/ 10 w 24"/>
                    <a:gd name="T19" fmla="*/ 37 h 51"/>
                    <a:gd name="T20" fmla="*/ 9 w 24"/>
                    <a:gd name="T21" fmla="*/ 38 h 51"/>
                    <a:gd name="T22" fmla="*/ 10 w 24"/>
                    <a:gd name="T23" fmla="*/ 38 h 51"/>
                    <a:gd name="T24" fmla="*/ 10 w 24"/>
                    <a:gd name="T25" fmla="*/ 41 h 51"/>
                    <a:gd name="T26" fmla="*/ 9 w 24"/>
                    <a:gd name="T27" fmla="*/ 40 h 51"/>
                    <a:gd name="T28" fmla="*/ 11 w 24"/>
                    <a:gd name="T29" fmla="*/ 43 h 51"/>
                    <a:gd name="T30" fmla="*/ 7 w 24"/>
                    <a:gd name="T31" fmla="*/ 43 h 51"/>
                    <a:gd name="T32" fmla="*/ 12 w 24"/>
                    <a:gd name="T33" fmla="*/ 50 h 51"/>
                    <a:gd name="T34" fmla="*/ 16 w 24"/>
                    <a:gd name="T35" fmla="*/ 51 h 51"/>
                    <a:gd name="T36" fmla="*/ 13 w 24"/>
                    <a:gd name="T37" fmla="*/ 45 h 51"/>
                    <a:gd name="T38" fmla="*/ 13 w 24"/>
                    <a:gd name="T39" fmla="*/ 45 h 51"/>
                    <a:gd name="T40" fmla="*/ 12 w 24"/>
                    <a:gd name="T41" fmla="*/ 42 h 51"/>
                    <a:gd name="T42" fmla="*/ 17 w 24"/>
                    <a:gd name="T43" fmla="*/ 44 h 51"/>
                    <a:gd name="T44" fmla="*/ 21 w 24"/>
                    <a:gd name="T45" fmla="*/ 39 h 51"/>
                    <a:gd name="T46" fmla="*/ 22 w 24"/>
                    <a:gd name="T47" fmla="*/ 39 h 51"/>
                    <a:gd name="T48" fmla="*/ 20 w 24"/>
                    <a:gd name="T49" fmla="*/ 37 h 51"/>
                    <a:gd name="T50" fmla="*/ 17 w 24"/>
                    <a:gd name="T51" fmla="*/ 38 h 51"/>
                    <a:gd name="T52" fmla="*/ 11 w 24"/>
                    <a:gd name="T53" fmla="*/ 36 h 51"/>
                    <a:gd name="T54" fmla="*/ 11 w 24"/>
                    <a:gd name="T55" fmla="*/ 34 h 51"/>
                    <a:gd name="T56" fmla="*/ 16 w 24"/>
                    <a:gd name="T57" fmla="*/ 36 h 51"/>
                    <a:gd name="T58" fmla="*/ 14 w 24"/>
                    <a:gd name="T59" fmla="*/ 35 h 51"/>
                    <a:gd name="T60" fmla="*/ 20 w 24"/>
                    <a:gd name="T61" fmla="*/ 34 h 51"/>
                    <a:gd name="T62" fmla="*/ 14 w 24"/>
                    <a:gd name="T63" fmla="*/ 33 h 51"/>
                    <a:gd name="T64" fmla="*/ 15 w 24"/>
                    <a:gd name="T65" fmla="*/ 23 h 51"/>
                    <a:gd name="T66" fmla="*/ 18 w 24"/>
                    <a:gd name="T67" fmla="*/ 25 h 51"/>
                    <a:gd name="T68" fmla="*/ 14 w 24"/>
                    <a:gd name="T69" fmla="*/ 23 h 51"/>
                    <a:gd name="T70" fmla="*/ 17 w 24"/>
                    <a:gd name="T71" fmla="*/ 17 h 51"/>
                    <a:gd name="T72" fmla="*/ 14 w 24"/>
                    <a:gd name="T73" fmla="*/ 17 h 51"/>
                    <a:gd name="T74" fmla="*/ 16 w 24"/>
                    <a:gd name="T75" fmla="*/ 11 h 51"/>
                    <a:gd name="T76" fmla="*/ 16 w 24"/>
                    <a:gd name="T77" fmla="*/ 11 h 51"/>
                    <a:gd name="T78" fmla="*/ 10 w 24"/>
                    <a:gd name="T79" fmla="*/ 7 h 51"/>
                    <a:gd name="T80" fmla="*/ 17 w 24"/>
                    <a:gd name="T81" fmla="*/ 9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4" h="51">
                      <a:moveTo>
                        <a:pt x="17" y="9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5" y="6"/>
                        <a:pt x="13" y="3"/>
                        <a:pt x="17" y="5"/>
                      </a:cubicBezTo>
                      <a:cubicBezTo>
                        <a:pt x="11" y="3"/>
                        <a:pt x="17" y="1"/>
                        <a:pt x="9" y="0"/>
                      </a:cubicBezTo>
                      <a:cubicBezTo>
                        <a:pt x="11" y="7"/>
                        <a:pt x="4" y="16"/>
                        <a:pt x="10" y="25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13" y="28"/>
                        <a:pt x="0" y="28"/>
                        <a:pt x="12" y="32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4" y="33"/>
                        <a:pt x="14" y="36"/>
                        <a:pt x="7" y="37"/>
                      </a:cubicBezTo>
                      <a:cubicBezTo>
                        <a:pt x="10" y="37"/>
                        <a:pt x="10" y="37"/>
                        <a:pt x="10" y="37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cubicBezTo>
                        <a:pt x="12" y="40"/>
                        <a:pt x="12" y="40"/>
                        <a:pt x="10" y="41"/>
                      </a:cubicBezTo>
                      <a:cubicBezTo>
                        <a:pt x="8" y="41"/>
                        <a:pt x="9" y="41"/>
                        <a:pt x="9" y="40"/>
                      </a:cubicBezTo>
                      <a:cubicBezTo>
                        <a:pt x="7" y="41"/>
                        <a:pt x="11" y="42"/>
                        <a:pt x="11" y="43"/>
                      </a:cubicBezTo>
                      <a:cubicBezTo>
                        <a:pt x="9" y="44"/>
                        <a:pt x="8" y="43"/>
                        <a:pt x="7" y="43"/>
                      </a:cubicBezTo>
                      <a:cubicBezTo>
                        <a:pt x="9" y="46"/>
                        <a:pt x="3" y="47"/>
                        <a:pt x="12" y="50"/>
                      </a:cubicBezTo>
                      <a:cubicBezTo>
                        <a:pt x="14" y="50"/>
                        <a:pt x="15" y="49"/>
                        <a:pt x="16" y="51"/>
                      </a:cubicBezTo>
                      <a:cubicBezTo>
                        <a:pt x="19" y="49"/>
                        <a:pt x="16" y="47"/>
                        <a:pt x="13" y="45"/>
                      </a:cubicBezTo>
                      <a:cubicBezTo>
                        <a:pt x="13" y="45"/>
                        <a:pt x="13" y="45"/>
                        <a:pt x="13" y="45"/>
                      </a:cubicBezTo>
                      <a:cubicBezTo>
                        <a:pt x="4" y="43"/>
                        <a:pt x="15" y="44"/>
                        <a:pt x="12" y="42"/>
                      </a:cubicBezTo>
                      <a:cubicBezTo>
                        <a:pt x="15" y="43"/>
                        <a:pt x="15" y="44"/>
                        <a:pt x="17" y="44"/>
                      </a:cubicBezTo>
                      <a:cubicBezTo>
                        <a:pt x="24" y="42"/>
                        <a:pt x="12" y="40"/>
                        <a:pt x="21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3" y="39"/>
                        <a:pt x="21" y="38"/>
                        <a:pt x="20" y="37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6" y="38"/>
                        <a:pt x="12" y="37"/>
                        <a:pt x="11" y="36"/>
                      </a:cubicBezTo>
                      <a:cubicBezTo>
                        <a:pt x="15" y="36"/>
                        <a:pt x="9" y="35"/>
                        <a:pt x="11" y="34"/>
                      </a:cubicBezTo>
                      <a:cubicBezTo>
                        <a:pt x="15" y="34"/>
                        <a:pt x="14" y="36"/>
                        <a:pt x="16" y="36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4" y="33"/>
                        <a:pt x="18" y="34"/>
                        <a:pt x="20" y="34"/>
                      </a:cubicBezTo>
                      <a:cubicBezTo>
                        <a:pt x="18" y="32"/>
                        <a:pt x="18" y="34"/>
                        <a:pt x="14" y="33"/>
                      </a:cubicBezTo>
                      <a:cubicBezTo>
                        <a:pt x="19" y="32"/>
                        <a:pt x="18" y="26"/>
                        <a:pt x="15" y="23"/>
                      </a:cubicBezTo>
                      <a:cubicBezTo>
                        <a:pt x="15" y="24"/>
                        <a:pt x="19" y="24"/>
                        <a:pt x="18" y="25"/>
                      </a:cubicBezTo>
                      <a:cubicBezTo>
                        <a:pt x="19" y="25"/>
                        <a:pt x="17" y="23"/>
                        <a:pt x="14" y="23"/>
                      </a:cubicBezTo>
                      <a:cubicBezTo>
                        <a:pt x="12" y="20"/>
                        <a:pt x="14" y="18"/>
                        <a:pt x="17" y="17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cubicBezTo>
                        <a:pt x="10" y="15"/>
                        <a:pt x="18" y="14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0"/>
                        <a:pt x="9" y="8"/>
                        <a:pt x="10" y="7"/>
                      </a:cubicBezTo>
                      <a:cubicBezTo>
                        <a:pt x="14" y="8"/>
                        <a:pt x="13" y="9"/>
                        <a:pt x="17" y="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12" name="Freeform 651"/>
                <p:cNvSpPr>
                  <a:spLocks/>
                </p:cNvSpPr>
                <p:nvPr/>
              </p:nvSpPr>
              <p:spPr bwMode="auto">
                <a:xfrm>
                  <a:off x="3458" y="2574"/>
                  <a:ext cx="8" cy="3"/>
                </a:xfrm>
                <a:custGeom>
                  <a:avLst/>
                  <a:gdLst>
                    <a:gd name="T0" fmla="*/ 4 w 9"/>
                    <a:gd name="T1" fmla="*/ 1 h 3"/>
                    <a:gd name="T2" fmla="*/ 8 w 9"/>
                    <a:gd name="T3" fmla="*/ 3 h 3"/>
                    <a:gd name="T4" fmla="*/ 1 w 9"/>
                    <a:gd name="T5" fmla="*/ 0 h 3"/>
                    <a:gd name="T6" fmla="*/ 2 w 9"/>
                    <a:gd name="T7" fmla="*/ 2 h 3"/>
                    <a:gd name="T8" fmla="*/ 4 w 9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3">
                      <a:moveTo>
                        <a:pt x="4" y="1"/>
                      </a:move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9" y="2"/>
                        <a:pt x="4" y="0"/>
                        <a:pt x="1" y="0"/>
                      </a:cubicBezTo>
                      <a:cubicBezTo>
                        <a:pt x="2" y="1"/>
                        <a:pt x="0" y="1"/>
                        <a:pt x="2" y="2"/>
                      </a:cubicBezTo>
                      <a:cubicBezTo>
                        <a:pt x="3" y="2"/>
                        <a:pt x="4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13" name="Freeform 652"/>
                <p:cNvSpPr>
                  <a:spLocks/>
                </p:cNvSpPr>
                <p:nvPr/>
              </p:nvSpPr>
              <p:spPr bwMode="auto">
                <a:xfrm>
                  <a:off x="3456" y="2552"/>
                  <a:ext cx="13" cy="22"/>
                </a:xfrm>
                <a:custGeom>
                  <a:avLst/>
                  <a:gdLst>
                    <a:gd name="T0" fmla="*/ 8 w 15"/>
                    <a:gd name="T1" fmla="*/ 10 h 26"/>
                    <a:gd name="T2" fmla="*/ 5 w 15"/>
                    <a:gd name="T3" fmla="*/ 9 h 26"/>
                    <a:gd name="T4" fmla="*/ 2 w 15"/>
                    <a:gd name="T5" fmla="*/ 18 h 26"/>
                    <a:gd name="T6" fmla="*/ 8 w 15"/>
                    <a:gd name="T7" fmla="*/ 22 h 26"/>
                    <a:gd name="T8" fmla="*/ 4 w 15"/>
                    <a:gd name="T9" fmla="*/ 22 h 26"/>
                    <a:gd name="T10" fmla="*/ 8 w 15"/>
                    <a:gd name="T11" fmla="*/ 26 h 26"/>
                    <a:gd name="T12" fmla="*/ 6 w 15"/>
                    <a:gd name="T13" fmla="*/ 24 h 26"/>
                    <a:gd name="T14" fmla="*/ 8 w 15"/>
                    <a:gd name="T15" fmla="*/ 25 h 26"/>
                    <a:gd name="T16" fmla="*/ 8 w 15"/>
                    <a:gd name="T17" fmla="*/ 23 h 26"/>
                    <a:gd name="T18" fmla="*/ 11 w 15"/>
                    <a:gd name="T19" fmla="*/ 24 h 26"/>
                    <a:gd name="T20" fmla="*/ 6 w 15"/>
                    <a:gd name="T21" fmla="*/ 18 h 26"/>
                    <a:gd name="T22" fmla="*/ 11 w 15"/>
                    <a:gd name="T23" fmla="*/ 20 h 26"/>
                    <a:gd name="T24" fmla="*/ 14 w 15"/>
                    <a:gd name="T25" fmla="*/ 16 h 26"/>
                    <a:gd name="T26" fmla="*/ 12 w 15"/>
                    <a:gd name="T27" fmla="*/ 16 h 26"/>
                    <a:gd name="T28" fmla="*/ 8 w 15"/>
                    <a:gd name="T29" fmla="*/ 15 h 26"/>
                    <a:gd name="T30" fmla="*/ 14 w 15"/>
                    <a:gd name="T31" fmla="*/ 15 h 26"/>
                    <a:gd name="T32" fmla="*/ 13 w 15"/>
                    <a:gd name="T33" fmla="*/ 6 h 26"/>
                    <a:gd name="T34" fmla="*/ 6 w 15"/>
                    <a:gd name="T35" fmla="*/ 3 h 26"/>
                    <a:gd name="T36" fmla="*/ 11 w 15"/>
                    <a:gd name="T37" fmla="*/ 5 h 26"/>
                    <a:gd name="T38" fmla="*/ 13 w 15"/>
                    <a:gd name="T39" fmla="*/ 3 h 26"/>
                    <a:gd name="T40" fmla="*/ 4 w 15"/>
                    <a:gd name="T41" fmla="*/ 0 h 26"/>
                    <a:gd name="T42" fmla="*/ 8 w 15"/>
                    <a:gd name="T43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" h="26">
                      <a:moveTo>
                        <a:pt x="8" y="10"/>
                      </a:move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13"/>
                        <a:pt x="5" y="17"/>
                        <a:pt x="2" y="18"/>
                      </a:cubicBezTo>
                      <a:cubicBezTo>
                        <a:pt x="1" y="19"/>
                        <a:pt x="7" y="21"/>
                        <a:pt x="8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6" y="24"/>
                        <a:pt x="1" y="25"/>
                        <a:pt x="8" y="26"/>
                      </a:cubicBezTo>
                      <a:cubicBezTo>
                        <a:pt x="8" y="26"/>
                        <a:pt x="5" y="24"/>
                        <a:pt x="6" y="24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5" y="22"/>
                        <a:pt x="2" y="21"/>
                        <a:pt x="6" y="18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2" y="18"/>
                        <a:pt x="10" y="16"/>
                        <a:pt x="14" y="16"/>
                      </a:cubicBezTo>
                      <a:cubicBezTo>
                        <a:pt x="14" y="16"/>
                        <a:pt x="11" y="15"/>
                        <a:pt x="12" y="16"/>
                      </a:cubicBezTo>
                      <a:cubicBezTo>
                        <a:pt x="12" y="16"/>
                        <a:pt x="9" y="16"/>
                        <a:pt x="8" y="15"/>
                      </a:cubicBezTo>
                      <a:cubicBezTo>
                        <a:pt x="4" y="11"/>
                        <a:pt x="11" y="16"/>
                        <a:pt x="14" y="15"/>
                      </a:cubicBezTo>
                      <a:cubicBezTo>
                        <a:pt x="10" y="12"/>
                        <a:pt x="8" y="6"/>
                        <a:pt x="13" y="6"/>
                      </a:cubicBezTo>
                      <a:cubicBezTo>
                        <a:pt x="9" y="6"/>
                        <a:pt x="6" y="4"/>
                        <a:pt x="6" y="3"/>
                      </a:cubicBezTo>
                      <a:cubicBezTo>
                        <a:pt x="8" y="3"/>
                        <a:pt x="10" y="4"/>
                        <a:pt x="11" y="5"/>
                      </a:cubicBezTo>
                      <a:cubicBezTo>
                        <a:pt x="12" y="4"/>
                        <a:pt x="14" y="4"/>
                        <a:pt x="13" y="3"/>
                      </a:cubicBezTo>
                      <a:cubicBezTo>
                        <a:pt x="10" y="3"/>
                        <a:pt x="5" y="2"/>
                        <a:pt x="4" y="0"/>
                      </a:cubicBezTo>
                      <a:cubicBezTo>
                        <a:pt x="0" y="2"/>
                        <a:pt x="10" y="7"/>
                        <a:pt x="8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14" name="Freeform 653"/>
                <p:cNvSpPr>
                  <a:spLocks/>
                </p:cNvSpPr>
                <p:nvPr/>
              </p:nvSpPr>
              <p:spPr bwMode="auto">
                <a:xfrm>
                  <a:off x="3460" y="255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15" name="Freeform 654"/>
                <p:cNvSpPr>
                  <a:spLocks/>
                </p:cNvSpPr>
                <p:nvPr/>
              </p:nvSpPr>
              <p:spPr bwMode="auto">
                <a:xfrm>
                  <a:off x="3484" y="3247"/>
                  <a:ext cx="3" cy="1"/>
                </a:xfrm>
                <a:custGeom>
                  <a:avLst/>
                  <a:gdLst>
                    <a:gd name="T0" fmla="*/ 2 w 3"/>
                    <a:gd name="T1" fmla="*/ 1 h 1"/>
                    <a:gd name="T2" fmla="*/ 3 w 3"/>
                    <a:gd name="T3" fmla="*/ 0 h 1"/>
                    <a:gd name="T4" fmla="*/ 0 w 3"/>
                    <a:gd name="T5" fmla="*/ 0 h 1"/>
                    <a:gd name="T6" fmla="*/ 2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16" name="Freeform 655"/>
                <p:cNvSpPr>
                  <a:spLocks/>
                </p:cNvSpPr>
                <p:nvPr/>
              </p:nvSpPr>
              <p:spPr bwMode="auto">
                <a:xfrm>
                  <a:off x="3482" y="3240"/>
                  <a:ext cx="14" cy="7"/>
                </a:xfrm>
                <a:custGeom>
                  <a:avLst/>
                  <a:gdLst>
                    <a:gd name="T0" fmla="*/ 16 w 16"/>
                    <a:gd name="T1" fmla="*/ 1 h 7"/>
                    <a:gd name="T2" fmla="*/ 14 w 16"/>
                    <a:gd name="T3" fmla="*/ 0 h 7"/>
                    <a:gd name="T4" fmla="*/ 0 w 16"/>
                    <a:gd name="T5" fmla="*/ 6 h 7"/>
                    <a:gd name="T6" fmla="*/ 10 w 16"/>
                    <a:gd name="T7" fmla="*/ 6 h 7"/>
                    <a:gd name="T8" fmla="*/ 6 w 16"/>
                    <a:gd name="T9" fmla="*/ 4 h 7"/>
                    <a:gd name="T10" fmla="*/ 13 w 16"/>
                    <a:gd name="T11" fmla="*/ 5 h 7"/>
                    <a:gd name="T12" fmla="*/ 11 w 16"/>
                    <a:gd name="T13" fmla="*/ 2 h 7"/>
                    <a:gd name="T14" fmla="*/ 16 w 16"/>
                    <a:gd name="T15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7">
                      <a:moveTo>
                        <a:pt x="16" y="1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4" y="3"/>
                        <a:pt x="7" y="1"/>
                        <a:pt x="0" y="6"/>
                      </a:cubicBezTo>
                      <a:cubicBezTo>
                        <a:pt x="2" y="6"/>
                        <a:pt x="6" y="7"/>
                        <a:pt x="10" y="6"/>
                      </a:cubicBezTo>
                      <a:cubicBezTo>
                        <a:pt x="9" y="6"/>
                        <a:pt x="5" y="6"/>
                        <a:pt x="6" y="4"/>
                      </a:cubicBezTo>
                      <a:cubicBezTo>
                        <a:pt x="9" y="4"/>
                        <a:pt x="9" y="5"/>
                        <a:pt x="13" y="5"/>
                      </a:cubicBezTo>
                      <a:cubicBezTo>
                        <a:pt x="16" y="2"/>
                        <a:pt x="10" y="4"/>
                        <a:pt x="11" y="2"/>
                      </a:cubicBezTo>
                      <a:lnTo>
                        <a:pt x="16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17" name="Freeform 656"/>
                <p:cNvSpPr>
                  <a:spLocks/>
                </p:cNvSpPr>
                <p:nvPr/>
              </p:nvSpPr>
              <p:spPr bwMode="auto">
                <a:xfrm>
                  <a:off x="3487" y="3241"/>
                  <a:ext cx="4" cy="1"/>
                </a:xfrm>
                <a:custGeom>
                  <a:avLst/>
                  <a:gdLst>
                    <a:gd name="T0" fmla="*/ 0 w 5"/>
                    <a:gd name="T1" fmla="*/ 1 h 1"/>
                    <a:gd name="T2" fmla="*/ 5 w 5"/>
                    <a:gd name="T3" fmla="*/ 0 h 1"/>
                    <a:gd name="T4" fmla="*/ 0 w 5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1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18" name="Freeform 657"/>
                <p:cNvSpPr>
                  <a:spLocks/>
                </p:cNvSpPr>
                <p:nvPr/>
              </p:nvSpPr>
              <p:spPr bwMode="auto">
                <a:xfrm>
                  <a:off x="3484" y="3240"/>
                  <a:ext cx="5" cy="1"/>
                </a:xfrm>
                <a:custGeom>
                  <a:avLst/>
                  <a:gdLst>
                    <a:gd name="T0" fmla="*/ 2 w 6"/>
                    <a:gd name="T1" fmla="*/ 1 h 1"/>
                    <a:gd name="T2" fmla="*/ 6 w 6"/>
                    <a:gd name="T3" fmla="*/ 0 h 1"/>
                    <a:gd name="T4" fmla="*/ 0 w 6"/>
                    <a:gd name="T5" fmla="*/ 0 h 1"/>
                    <a:gd name="T6" fmla="*/ 2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2" y="1"/>
                      </a:moveTo>
                      <a:cubicBezTo>
                        <a:pt x="2" y="0"/>
                        <a:pt x="6" y="0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19" name="Freeform 658"/>
                <p:cNvSpPr>
                  <a:spLocks/>
                </p:cNvSpPr>
                <p:nvPr/>
              </p:nvSpPr>
              <p:spPr bwMode="auto">
                <a:xfrm>
                  <a:off x="3484" y="3237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20" name="Freeform 659"/>
                <p:cNvSpPr>
                  <a:spLocks/>
                </p:cNvSpPr>
                <p:nvPr/>
              </p:nvSpPr>
              <p:spPr bwMode="auto">
                <a:xfrm>
                  <a:off x="3482" y="3235"/>
                  <a:ext cx="11" cy="4"/>
                </a:xfrm>
                <a:custGeom>
                  <a:avLst/>
                  <a:gdLst>
                    <a:gd name="T0" fmla="*/ 3 w 12"/>
                    <a:gd name="T1" fmla="*/ 1 h 4"/>
                    <a:gd name="T2" fmla="*/ 3 w 12"/>
                    <a:gd name="T3" fmla="*/ 2 h 4"/>
                    <a:gd name="T4" fmla="*/ 3 w 12"/>
                    <a:gd name="T5" fmla="*/ 2 h 4"/>
                    <a:gd name="T6" fmla="*/ 9 w 12"/>
                    <a:gd name="T7" fmla="*/ 2 h 4"/>
                    <a:gd name="T8" fmla="*/ 9 w 12"/>
                    <a:gd name="T9" fmla="*/ 4 h 4"/>
                    <a:gd name="T10" fmla="*/ 12 w 12"/>
                    <a:gd name="T11" fmla="*/ 2 h 4"/>
                    <a:gd name="T12" fmla="*/ 3 w 12"/>
                    <a:gd name="T13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4">
                      <a:moveTo>
                        <a:pt x="3" y="1"/>
                      </a:moveTo>
                      <a:cubicBezTo>
                        <a:pt x="0" y="2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5" y="1"/>
                        <a:pt x="10" y="1"/>
                        <a:pt x="9" y="2"/>
                      </a:cubicBezTo>
                      <a:cubicBezTo>
                        <a:pt x="10" y="3"/>
                        <a:pt x="6" y="4"/>
                        <a:pt x="9" y="4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0"/>
                        <a:pt x="5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21" name="Freeform 660"/>
                <p:cNvSpPr>
                  <a:spLocks/>
                </p:cNvSpPr>
                <p:nvPr/>
              </p:nvSpPr>
              <p:spPr bwMode="auto">
                <a:xfrm>
                  <a:off x="3486" y="3238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22" name="Freeform 661"/>
                <p:cNvSpPr>
                  <a:spLocks/>
                </p:cNvSpPr>
                <p:nvPr/>
              </p:nvSpPr>
              <p:spPr bwMode="auto">
                <a:xfrm>
                  <a:off x="3486" y="3240"/>
                  <a:ext cx="2" cy="0"/>
                </a:xfrm>
                <a:custGeom>
                  <a:avLst/>
                  <a:gdLst>
                    <a:gd name="T0" fmla="*/ 0 w 2"/>
                    <a:gd name="T1" fmla="*/ 1 w 2"/>
                    <a:gd name="T2" fmla="*/ 2 w 2"/>
                    <a:gd name="T3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23" name="Freeform 662"/>
                <p:cNvSpPr>
                  <a:spLocks/>
                </p:cNvSpPr>
                <p:nvPr/>
              </p:nvSpPr>
              <p:spPr bwMode="auto">
                <a:xfrm>
                  <a:off x="3483" y="3230"/>
                  <a:ext cx="11" cy="5"/>
                </a:xfrm>
                <a:custGeom>
                  <a:avLst/>
                  <a:gdLst>
                    <a:gd name="T0" fmla="*/ 1 w 13"/>
                    <a:gd name="T1" fmla="*/ 3 h 6"/>
                    <a:gd name="T2" fmla="*/ 5 w 13"/>
                    <a:gd name="T3" fmla="*/ 5 h 6"/>
                    <a:gd name="T4" fmla="*/ 13 w 13"/>
                    <a:gd name="T5" fmla="*/ 2 h 6"/>
                    <a:gd name="T6" fmla="*/ 11 w 13"/>
                    <a:gd name="T7" fmla="*/ 1 h 6"/>
                    <a:gd name="T8" fmla="*/ 1 w 13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6">
                      <a:moveTo>
                        <a:pt x="1" y="3"/>
                      </a:moveTo>
                      <a:cubicBezTo>
                        <a:pt x="7" y="2"/>
                        <a:pt x="0" y="6"/>
                        <a:pt x="5" y="5"/>
                      </a:cubicBezTo>
                      <a:cubicBezTo>
                        <a:pt x="5" y="4"/>
                        <a:pt x="9" y="2"/>
                        <a:pt x="13" y="2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8" y="0"/>
                        <a:pt x="3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24" name="Freeform 663"/>
                <p:cNvSpPr>
                  <a:spLocks/>
                </p:cNvSpPr>
                <p:nvPr/>
              </p:nvSpPr>
              <p:spPr bwMode="auto">
                <a:xfrm>
                  <a:off x="3496" y="322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25" name="Freeform 664"/>
                <p:cNvSpPr>
                  <a:spLocks/>
                </p:cNvSpPr>
                <p:nvPr/>
              </p:nvSpPr>
              <p:spPr bwMode="auto">
                <a:xfrm>
                  <a:off x="3486" y="3222"/>
                  <a:ext cx="14" cy="8"/>
                </a:xfrm>
                <a:custGeom>
                  <a:avLst/>
                  <a:gdLst>
                    <a:gd name="T0" fmla="*/ 1 w 16"/>
                    <a:gd name="T1" fmla="*/ 1 h 9"/>
                    <a:gd name="T2" fmla="*/ 8 w 16"/>
                    <a:gd name="T3" fmla="*/ 3 h 9"/>
                    <a:gd name="T4" fmla="*/ 3 w 16"/>
                    <a:gd name="T5" fmla="*/ 3 h 9"/>
                    <a:gd name="T6" fmla="*/ 6 w 16"/>
                    <a:gd name="T7" fmla="*/ 6 h 9"/>
                    <a:gd name="T8" fmla="*/ 0 w 16"/>
                    <a:gd name="T9" fmla="*/ 5 h 9"/>
                    <a:gd name="T10" fmla="*/ 6 w 16"/>
                    <a:gd name="T11" fmla="*/ 7 h 9"/>
                    <a:gd name="T12" fmla="*/ 2 w 16"/>
                    <a:gd name="T13" fmla="*/ 9 h 9"/>
                    <a:gd name="T14" fmla="*/ 9 w 16"/>
                    <a:gd name="T15" fmla="*/ 8 h 9"/>
                    <a:gd name="T16" fmla="*/ 8 w 16"/>
                    <a:gd name="T17" fmla="*/ 6 h 9"/>
                    <a:gd name="T18" fmla="*/ 12 w 16"/>
                    <a:gd name="T19" fmla="*/ 6 h 9"/>
                    <a:gd name="T20" fmla="*/ 16 w 16"/>
                    <a:gd name="T21" fmla="*/ 2 h 9"/>
                    <a:gd name="T22" fmla="*/ 1 w 16"/>
                    <a:gd name="T23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9">
                      <a:moveTo>
                        <a:pt x="1" y="1"/>
                      </a:move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6" y="3"/>
                        <a:pt x="4" y="4"/>
                        <a:pt x="3" y="3"/>
                      </a:cubicBezTo>
                      <a:cubicBezTo>
                        <a:pt x="2" y="5"/>
                        <a:pt x="6" y="4"/>
                        <a:pt x="6" y="6"/>
                      </a:cubicBezTo>
                      <a:cubicBezTo>
                        <a:pt x="0" y="7"/>
                        <a:pt x="5" y="3"/>
                        <a:pt x="0" y="5"/>
                      </a:cubicBezTo>
                      <a:cubicBezTo>
                        <a:pt x="0" y="6"/>
                        <a:pt x="1" y="7"/>
                        <a:pt x="6" y="7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10" y="7"/>
                        <a:pt x="3" y="7"/>
                        <a:pt x="8" y="6"/>
                      </a:cubicBezTo>
                      <a:cubicBezTo>
                        <a:pt x="11" y="6"/>
                        <a:pt x="11" y="6"/>
                        <a:pt x="12" y="6"/>
                      </a:cubicBezTo>
                      <a:cubicBezTo>
                        <a:pt x="11" y="6"/>
                        <a:pt x="16" y="3"/>
                        <a:pt x="16" y="2"/>
                      </a:cubicBezTo>
                      <a:cubicBezTo>
                        <a:pt x="15" y="0"/>
                        <a:pt x="4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26" name="Freeform 665"/>
                <p:cNvSpPr>
                  <a:spLocks/>
                </p:cNvSpPr>
                <p:nvPr/>
              </p:nvSpPr>
              <p:spPr bwMode="auto">
                <a:xfrm>
                  <a:off x="3492" y="3222"/>
                  <a:ext cx="3" cy="0"/>
                </a:xfrm>
                <a:custGeom>
                  <a:avLst/>
                  <a:gdLst>
                    <a:gd name="T0" fmla="*/ 1 w 3"/>
                    <a:gd name="T1" fmla="*/ 3 w 3"/>
                    <a:gd name="T2" fmla="*/ 0 w 3"/>
                    <a:gd name="T3" fmla="*/ 1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27" name="Freeform 666"/>
                <p:cNvSpPr>
                  <a:spLocks/>
                </p:cNvSpPr>
                <p:nvPr/>
              </p:nvSpPr>
              <p:spPr bwMode="auto">
                <a:xfrm>
                  <a:off x="3485" y="3215"/>
                  <a:ext cx="15" cy="7"/>
                </a:xfrm>
                <a:custGeom>
                  <a:avLst/>
                  <a:gdLst>
                    <a:gd name="T0" fmla="*/ 0 w 17"/>
                    <a:gd name="T1" fmla="*/ 6 h 8"/>
                    <a:gd name="T2" fmla="*/ 5 w 17"/>
                    <a:gd name="T3" fmla="*/ 7 h 8"/>
                    <a:gd name="T4" fmla="*/ 2 w 17"/>
                    <a:gd name="T5" fmla="*/ 8 h 8"/>
                    <a:gd name="T6" fmla="*/ 7 w 17"/>
                    <a:gd name="T7" fmla="*/ 8 h 8"/>
                    <a:gd name="T8" fmla="*/ 4 w 17"/>
                    <a:gd name="T9" fmla="*/ 5 h 8"/>
                    <a:gd name="T10" fmla="*/ 13 w 17"/>
                    <a:gd name="T11" fmla="*/ 3 h 8"/>
                    <a:gd name="T12" fmla="*/ 11 w 17"/>
                    <a:gd name="T13" fmla="*/ 5 h 8"/>
                    <a:gd name="T14" fmla="*/ 9 w 17"/>
                    <a:gd name="T15" fmla="*/ 0 h 8"/>
                    <a:gd name="T16" fmla="*/ 7 w 17"/>
                    <a:gd name="T17" fmla="*/ 2 h 8"/>
                    <a:gd name="T18" fmla="*/ 5 w 17"/>
                    <a:gd name="T19" fmla="*/ 1 h 8"/>
                    <a:gd name="T20" fmla="*/ 0 w 17"/>
                    <a:gd name="T21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8">
                      <a:moveTo>
                        <a:pt x="0" y="6"/>
                      </a:move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4" y="7"/>
                        <a:pt x="3" y="8"/>
                        <a:pt x="2" y="8"/>
                      </a:cubicBezTo>
                      <a:cubicBezTo>
                        <a:pt x="3" y="8"/>
                        <a:pt x="6" y="8"/>
                        <a:pt x="7" y="8"/>
                      </a:cubicBezTo>
                      <a:cubicBezTo>
                        <a:pt x="13" y="6"/>
                        <a:pt x="5" y="6"/>
                        <a:pt x="4" y="5"/>
                      </a:cubicBezTo>
                      <a:cubicBezTo>
                        <a:pt x="6" y="2"/>
                        <a:pt x="7" y="5"/>
                        <a:pt x="13" y="3"/>
                      </a:cubicBezTo>
                      <a:cubicBezTo>
                        <a:pt x="13" y="4"/>
                        <a:pt x="11" y="4"/>
                        <a:pt x="11" y="5"/>
                      </a:cubicBezTo>
                      <a:cubicBezTo>
                        <a:pt x="17" y="3"/>
                        <a:pt x="11" y="1"/>
                        <a:pt x="9" y="0"/>
                      </a:cubicBezTo>
                      <a:cubicBezTo>
                        <a:pt x="9" y="1"/>
                        <a:pt x="7" y="1"/>
                        <a:pt x="7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2"/>
                        <a:pt x="0" y="3"/>
                        <a:pt x="0" y="6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28" name="Freeform 667"/>
                <p:cNvSpPr>
                  <a:spLocks/>
                </p:cNvSpPr>
                <p:nvPr/>
              </p:nvSpPr>
              <p:spPr bwMode="auto">
                <a:xfrm>
                  <a:off x="3484" y="3222"/>
                  <a:ext cx="3" cy="0"/>
                </a:xfrm>
                <a:custGeom>
                  <a:avLst/>
                  <a:gdLst>
                    <a:gd name="T0" fmla="*/ 2 w 3"/>
                    <a:gd name="T1" fmla="*/ 1 h 1"/>
                    <a:gd name="T2" fmla="*/ 3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1" y="0"/>
                        <a:pt x="0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29" name="Freeform 668"/>
                <p:cNvSpPr>
                  <a:spLocks/>
                </p:cNvSpPr>
                <p:nvPr/>
              </p:nvSpPr>
              <p:spPr bwMode="auto">
                <a:xfrm>
                  <a:off x="3493" y="3215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30" name="Freeform 669"/>
                <p:cNvSpPr>
                  <a:spLocks/>
                </p:cNvSpPr>
                <p:nvPr/>
              </p:nvSpPr>
              <p:spPr bwMode="auto">
                <a:xfrm>
                  <a:off x="3485" y="3215"/>
                  <a:ext cx="2" cy="1"/>
                </a:xfrm>
                <a:custGeom>
                  <a:avLst/>
                  <a:gdLst>
                    <a:gd name="T0" fmla="*/ 2 w 3"/>
                    <a:gd name="T1" fmla="*/ 2 h 2"/>
                    <a:gd name="T2" fmla="*/ 3 w 3"/>
                    <a:gd name="T3" fmla="*/ 0 h 2"/>
                    <a:gd name="T4" fmla="*/ 0 w 3"/>
                    <a:gd name="T5" fmla="*/ 1 h 2"/>
                    <a:gd name="T6" fmla="*/ 2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31" name="Freeform 670"/>
                <p:cNvSpPr>
                  <a:spLocks/>
                </p:cNvSpPr>
                <p:nvPr/>
              </p:nvSpPr>
              <p:spPr bwMode="auto">
                <a:xfrm>
                  <a:off x="3481" y="3172"/>
                  <a:ext cx="16" cy="43"/>
                </a:xfrm>
                <a:custGeom>
                  <a:avLst/>
                  <a:gdLst>
                    <a:gd name="T0" fmla="*/ 17 w 19"/>
                    <a:gd name="T1" fmla="*/ 2 h 50"/>
                    <a:gd name="T2" fmla="*/ 14 w 19"/>
                    <a:gd name="T3" fmla="*/ 3 h 50"/>
                    <a:gd name="T4" fmla="*/ 9 w 19"/>
                    <a:gd name="T5" fmla="*/ 1 h 50"/>
                    <a:gd name="T6" fmla="*/ 2 w 19"/>
                    <a:gd name="T7" fmla="*/ 0 h 50"/>
                    <a:gd name="T8" fmla="*/ 5 w 19"/>
                    <a:gd name="T9" fmla="*/ 4 h 50"/>
                    <a:gd name="T10" fmla="*/ 2 w 19"/>
                    <a:gd name="T11" fmla="*/ 4 h 50"/>
                    <a:gd name="T12" fmla="*/ 3 w 19"/>
                    <a:gd name="T13" fmla="*/ 12 h 50"/>
                    <a:gd name="T14" fmla="*/ 5 w 19"/>
                    <a:gd name="T15" fmla="*/ 17 h 50"/>
                    <a:gd name="T16" fmla="*/ 3 w 19"/>
                    <a:gd name="T17" fmla="*/ 38 h 50"/>
                    <a:gd name="T18" fmla="*/ 9 w 19"/>
                    <a:gd name="T19" fmla="*/ 39 h 50"/>
                    <a:gd name="T20" fmla="*/ 5 w 19"/>
                    <a:gd name="T21" fmla="*/ 40 h 50"/>
                    <a:gd name="T22" fmla="*/ 5 w 19"/>
                    <a:gd name="T23" fmla="*/ 39 h 50"/>
                    <a:gd name="T24" fmla="*/ 4 w 19"/>
                    <a:gd name="T25" fmla="*/ 45 h 50"/>
                    <a:gd name="T26" fmla="*/ 12 w 19"/>
                    <a:gd name="T27" fmla="*/ 45 h 50"/>
                    <a:gd name="T28" fmla="*/ 4 w 19"/>
                    <a:gd name="T29" fmla="*/ 48 h 50"/>
                    <a:gd name="T30" fmla="*/ 9 w 19"/>
                    <a:gd name="T31" fmla="*/ 49 h 50"/>
                    <a:gd name="T32" fmla="*/ 14 w 19"/>
                    <a:gd name="T33" fmla="*/ 47 h 50"/>
                    <a:gd name="T34" fmla="*/ 17 w 19"/>
                    <a:gd name="T35" fmla="*/ 48 h 50"/>
                    <a:gd name="T36" fmla="*/ 8 w 19"/>
                    <a:gd name="T37" fmla="*/ 36 h 50"/>
                    <a:gd name="T38" fmla="*/ 12 w 19"/>
                    <a:gd name="T39" fmla="*/ 36 h 50"/>
                    <a:gd name="T40" fmla="*/ 15 w 19"/>
                    <a:gd name="T41" fmla="*/ 28 h 50"/>
                    <a:gd name="T42" fmla="*/ 9 w 19"/>
                    <a:gd name="T43" fmla="*/ 25 h 50"/>
                    <a:gd name="T44" fmla="*/ 11 w 19"/>
                    <a:gd name="T45" fmla="*/ 23 h 50"/>
                    <a:gd name="T46" fmla="*/ 9 w 19"/>
                    <a:gd name="T47" fmla="*/ 23 h 50"/>
                    <a:gd name="T48" fmla="*/ 13 w 19"/>
                    <a:gd name="T49" fmla="*/ 21 h 50"/>
                    <a:gd name="T50" fmla="*/ 5 w 19"/>
                    <a:gd name="T51" fmla="*/ 20 h 50"/>
                    <a:gd name="T52" fmla="*/ 16 w 19"/>
                    <a:gd name="T53" fmla="*/ 16 h 50"/>
                    <a:gd name="T54" fmla="*/ 12 w 19"/>
                    <a:gd name="T55" fmla="*/ 16 h 50"/>
                    <a:gd name="T56" fmla="*/ 8 w 19"/>
                    <a:gd name="T57" fmla="*/ 15 h 50"/>
                    <a:gd name="T58" fmla="*/ 15 w 19"/>
                    <a:gd name="T59" fmla="*/ 14 h 50"/>
                    <a:gd name="T60" fmla="*/ 11 w 19"/>
                    <a:gd name="T61" fmla="*/ 10 h 50"/>
                    <a:gd name="T62" fmla="*/ 7 w 19"/>
                    <a:gd name="T63" fmla="*/ 11 h 50"/>
                    <a:gd name="T64" fmla="*/ 10 w 19"/>
                    <a:gd name="T65" fmla="*/ 6 h 50"/>
                    <a:gd name="T66" fmla="*/ 16 w 19"/>
                    <a:gd name="T67" fmla="*/ 8 h 50"/>
                    <a:gd name="T68" fmla="*/ 19 w 19"/>
                    <a:gd name="T69" fmla="*/ 7 h 50"/>
                    <a:gd name="T70" fmla="*/ 11 w 19"/>
                    <a:gd name="T71" fmla="*/ 3 h 50"/>
                    <a:gd name="T72" fmla="*/ 17 w 19"/>
                    <a:gd name="T73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" h="50">
                      <a:moveTo>
                        <a:pt x="17" y="2"/>
                      </a:moveTo>
                      <a:cubicBezTo>
                        <a:pt x="15" y="2"/>
                        <a:pt x="13" y="2"/>
                        <a:pt x="14" y="3"/>
                      </a:cubicBezTo>
                      <a:cubicBezTo>
                        <a:pt x="11" y="3"/>
                        <a:pt x="11" y="1"/>
                        <a:pt x="9" y="1"/>
                      </a:cubicBezTo>
                      <a:cubicBezTo>
                        <a:pt x="7" y="2"/>
                        <a:pt x="6" y="0"/>
                        <a:pt x="2" y="0"/>
                      </a:cubicBezTo>
                      <a:cubicBezTo>
                        <a:pt x="2" y="2"/>
                        <a:pt x="6" y="3"/>
                        <a:pt x="5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4" y="6"/>
                        <a:pt x="6" y="10"/>
                        <a:pt x="3" y="12"/>
                      </a:cubicBezTo>
                      <a:cubicBezTo>
                        <a:pt x="2" y="13"/>
                        <a:pt x="4" y="15"/>
                        <a:pt x="5" y="17"/>
                      </a:cubicBezTo>
                      <a:cubicBezTo>
                        <a:pt x="3" y="24"/>
                        <a:pt x="6" y="31"/>
                        <a:pt x="3" y="38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6" y="39"/>
                        <a:pt x="9" y="40"/>
                        <a:pt x="5" y="40"/>
                      </a:cubicBezTo>
                      <a:cubicBezTo>
                        <a:pt x="6" y="40"/>
                        <a:pt x="5" y="39"/>
                        <a:pt x="5" y="39"/>
                      </a:cubicBezTo>
                      <a:cubicBezTo>
                        <a:pt x="0" y="41"/>
                        <a:pt x="6" y="43"/>
                        <a:pt x="4" y="45"/>
                      </a:cubicBezTo>
                      <a:cubicBezTo>
                        <a:pt x="5" y="45"/>
                        <a:pt x="11" y="44"/>
                        <a:pt x="12" y="45"/>
                      </a:cubicBezTo>
                      <a:cubicBezTo>
                        <a:pt x="5" y="45"/>
                        <a:pt x="12" y="47"/>
                        <a:pt x="4" y="48"/>
                      </a:cubicBezTo>
                      <a:cubicBezTo>
                        <a:pt x="2" y="50"/>
                        <a:pt x="10" y="47"/>
                        <a:pt x="9" y="49"/>
                      </a:cubicBezTo>
                      <a:cubicBezTo>
                        <a:pt x="13" y="49"/>
                        <a:pt x="11" y="47"/>
                        <a:pt x="14" y="47"/>
                      </a:cubicBezTo>
                      <a:cubicBezTo>
                        <a:pt x="18" y="47"/>
                        <a:pt x="13" y="49"/>
                        <a:pt x="17" y="48"/>
                      </a:cubicBezTo>
                      <a:cubicBezTo>
                        <a:pt x="19" y="45"/>
                        <a:pt x="10" y="40"/>
                        <a:pt x="8" y="36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9" y="34"/>
                        <a:pt x="9" y="30"/>
                        <a:pt x="15" y="28"/>
                      </a:cubicBezTo>
                      <a:cubicBezTo>
                        <a:pt x="11" y="28"/>
                        <a:pt x="17" y="25"/>
                        <a:pt x="9" y="25"/>
                      </a:cubicBezTo>
                      <a:cubicBezTo>
                        <a:pt x="11" y="24"/>
                        <a:pt x="10" y="24"/>
                        <a:pt x="11" y="23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9" y="22"/>
                        <a:pt x="13" y="22"/>
                        <a:pt x="13" y="21"/>
                      </a:cubicBezTo>
                      <a:cubicBezTo>
                        <a:pt x="9" y="21"/>
                        <a:pt x="8" y="20"/>
                        <a:pt x="5" y="20"/>
                      </a:cubicBezTo>
                      <a:cubicBezTo>
                        <a:pt x="9" y="18"/>
                        <a:pt x="13" y="17"/>
                        <a:pt x="16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3" y="15"/>
                        <a:pt x="10" y="15"/>
                        <a:pt x="8" y="15"/>
                      </a:cubicBezTo>
                      <a:cubicBezTo>
                        <a:pt x="8" y="14"/>
                        <a:pt x="13" y="14"/>
                        <a:pt x="15" y="14"/>
                      </a:cubicBezTo>
                      <a:cubicBezTo>
                        <a:pt x="17" y="13"/>
                        <a:pt x="8" y="11"/>
                        <a:pt x="11" y="1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9"/>
                        <a:pt x="11" y="8"/>
                        <a:pt x="10" y="6"/>
                      </a:cubicBezTo>
                      <a:cubicBezTo>
                        <a:pt x="15" y="5"/>
                        <a:pt x="14" y="7"/>
                        <a:pt x="16" y="8"/>
                      </a:cubicBezTo>
                      <a:cubicBezTo>
                        <a:pt x="17" y="8"/>
                        <a:pt x="18" y="7"/>
                        <a:pt x="19" y="7"/>
                      </a:cubicBezTo>
                      <a:cubicBezTo>
                        <a:pt x="17" y="6"/>
                        <a:pt x="13" y="4"/>
                        <a:pt x="11" y="3"/>
                      </a:cubicBezTo>
                      <a:cubicBezTo>
                        <a:pt x="17" y="5"/>
                        <a:pt x="17" y="2"/>
                        <a:pt x="17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32" name="Freeform 671"/>
                <p:cNvSpPr>
                  <a:spLocks/>
                </p:cNvSpPr>
                <p:nvPr/>
              </p:nvSpPr>
              <p:spPr bwMode="auto">
                <a:xfrm>
                  <a:off x="3497" y="3178"/>
                  <a:ext cx="2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2 w 2"/>
                    <a:gd name="T5" fmla="*/ 0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33" name="Freeform 672"/>
                <p:cNvSpPr>
                  <a:spLocks/>
                </p:cNvSpPr>
                <p:nvPr/>
              </p:nvSpPr>
              <p:spPr bwMode="auto">
                <a:xfrm>
                  <a:off x="3495" y="317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34" name="Freeform 673"/>
                <p:cNvSpPr>
                  <a:spLocks/>
                </p:cNvSpPr>
                <p:nvPr/>
              </p:nvSpPr>
              <p:spPr bwMode="auto">
                <a:xfrm>
                  <a:off x="3483" y="3181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35" name="Freeform 674"/>
                <p:cNvSpPr>
                  <a:spLocks/>
                </p:cNvSpPr>
                <p:nvPr/>
              </p:nvSpPr>
              <p:spPr bwMode="auto">
                <a:xfrm>
                  <a:off x="3494" y="3184"/>
                  <a:ext cx="4" cy="1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2 h 2"/>
                    <a:gd name="T4" fmla="*/ 4 w 4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1"/>
                        <a:pt x="3" y="1"/>
                        <a:pt x="4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36" name="Freeform 675"/>
                <p:cNvSpPr>
                  <a:spLocks/>
                </p:cNvSpPr>
                <p:nvPr/>
              </p:nvSpPr>
              <p:spPr bwMode="auto">
                <a:xfrm>
                  <a:off x="3494" y="3193"/>
                  <a:ext cx="3" cy="1"/>
                </a:xfrm>
                <a:custGeom>
                  <a:avLst/>
                  <a:gdLst>
                    <a:gd name="T0" fmla="*/ 0 w 4"/>
                    <a:gd name="T1" fmla="*/ 1 h 1"/>
                    <a:gd name="T2" fmla="*/ 3 w 4"/>
                    <a:gd name="T3" fmla="*/ 1 h 1"/>
                    <a:gd name="T4" fmla="*/ 0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0"/>
                        <a:pt x="2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37" name="Freeform 676"/>
                <p:cNvSpPr>
                  <a:spLocks/>
                </p:cNvSpPr>
                <p:nvPr/>
              </p:nvSpPr>
              <p:spPr bwMode="auto">
                <a:xfrm>
                  <a:off x="3496" y="3174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0 w 2"/>
                    <a:gd name="T5" fmla="*/ 0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38" name="Freeform 677"/>
                <p:cNvSpPr>
                  <a:spLocks/>
                </p:cNvSpPr>
                <p:nvPr/>
              </p:nvSpPr>
              <p:spPr bwMode="auto">
                <a:xfrm>
                  <a:off x="3480" y="3147"/>
                  <a:ext cx="20" cy="25"/>
                </a:xfrm>
                <a:custGeom>
                  <a:avLst/>
                  <a:gdLst>
                    <a:gd name="T0" fmla="*/ 5 w 23"/>
                    <a:gd name="T1" fmla="*/ 1 h 28"/>
                    <a:gd name="T2" fmla="*/ 2 w 23"/>
                    <a:gd name="T3" fmla="*/ 6 h 28"/>
                    <a:gd name="T4" fmla="*/ 12 w 23"/>
                    <a:gd name="T5" fmla="*/ 10 h 28"/>
                    <a:gd name="T6" fmla="*/ 3 w 23"/>
                    <a:gd name="T7" fmla="*/ 9 h 28"/>
                    <a:gd name="T8" fmla="*/ 8 w 23"/>
                    <a:gd name="T9" fmla="*/ 19 h 28"/>
                    <a:gd name="T10" fmla="*/ 5 w 23"/>
                    <a:gd name="T11" fmla="*/ 18 h 28"/>
                    <a:gd name="T12" fmla="*/ 14 w 23"/>
                    <a:gd name="T13" fmla="*/ 23 h 28"/>
                    <a:gd name="T14" fmla="*/ 3 w 23"/>
                    <a:gd name="T15" fmla="*/ 22 h 28"/>
                    <a:gd name="T16" fmla="*/ 3 w 23"/>
                    <a:gd name="T17" fmla="*/ 21 h 28"/>
                    <a:gd name="T18" fmla="*/ 5 w 23"/>
                    <a:gd name="T19" fmla="*/ 26 h 28"/>
                    <a:gd name="T20" fmla="*/ 12 w 23"/>
                    <a:gd name="T21" fmla="*/ 27 h 28"/>
                    <a:gd name="T22" fmla="*/ 17 w 23"/>
                    <a:gd name="T23" fmla="*/ 28 h 28"/>
                    <a:gd name="T24" fmla="*/ 13 w 23"/>
                    <a:gd name="T25" fmla="*/ 24 h 28"/>
                    <a:gd name="T26" fmla="*/ 17 w 23"/>
                    <a:gd name="T27" fmla="*/ 24 h 28"/>
                    <a:gd name="T28" fmla="*/ 15 w 23"/>
                    <a:gd name="T29" fmla="*/ 23 h 28"/>
                    <a:gd name="T30" fmla="*/ 18 w 23"/>
                    <a:gd name="T31" fmla="*/ 23 h 28"/>
                    <a:gd name="T32" fmla="*/ 15 w 23"/>
                    <a:gd name="T33" fmla="*/ 20 h 28"/>
                    <a:gd name="T34" fmla="*/ 16 w 23"/>
                    <a:gd name="T35" fmla="*/ 21 h 28"/>
                    <a:gd name="T36" fmla="*/ 12 w 23"/>
                    <a:gd name="T37" fmla="*/ 19 h 28"/>
                    <a:gd name="T38" fmla="*/ 17 w 23"/>
                    <a:gd name="T39" fmla="*/ 18 h 28"/>
                    <a:gd name="T40" fmla="*/ 13 w 23"/>
                    <a:gd name="T41" fmla="*/ 18 h 28"/>
                    <a:gd name="T42" fmla="*/ 19 w 23"/>
                    <a:gd name="T43" fmla="*/ 13 h 28"/>
                    <a:gd name="T44" fmla="*/ 16 w 23"/>
                    <a:gd name="T45" fmla="*/ 12 h 28"/>
                    <a:gd name="T46" fmla="*/ 18 w 23"/>
                    <a:gd name="T47" fmla="*/ 15 h 28"/>
                    <a:gd name="T48" fmla="*/ 9 w 23"/>
                    <a:gd name="T49" fmla="*/ 14 h 28"/>
                    <a:gd name="T50" fmla="*/ 17 w 23"/>
                    <a:gd name="T51" fmla="*/ 11 h 28"/>
                    <a:gd name="T52" fmla="*/ 16 w 23"/>
                    <a:gd name="T53" fmla="*/ 6 h 28"/>
                    <a:gd name="T54" fmla="*/ 17 w 23"/>
                    <a:gd name="T55" fmla="*/ 7 h 28"/>
                    <a:gd name="T56" fmla="*/ 15 w 23"/>
                    <a:gd name="T57" fmla="*/ 3 h 28"/>
                    <a:gd name="T58" fmla="*/ 13 w 23"/>
                    <a:gd name="T59" fmla="*/ 4 h 28"/>
                    <a:gd name="T60" fmla="*/ 10 w 23"/>
                    <a:gd name="T61" fmla="*/ 3 h 28"/>
                    <a:gd name="T62" fmla="*/ 12 w 23"/>
                    <a:gd name="T63" fmla="*/ 3 h 28"/>
                    <a:gd name="T64" fmla="*/ 7 w 23"/>
                    <a:gd name="T65" fmla="*/ 0 h 28"/>
                    <a:gd name="T66" fmla="*/ 10 w 23"/>
                    <a:gd name="T67" fmla="*/ 3 h 28"/>
                    <a:gd name="T68" fmla="*/ 5 w 23"/>
                    <a:gd name="T69" fmla="*/ 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3" h="28">
                      <a:moveTo>
                        <a:pt x="5" y="1"/>
                      </a:moveTo>
                      <a:cubicBezTo>
                        <a:pt x="1" y="2"/>
                        <a:pt x="3" y="4"/>
                        <a:pt x="2" y="6"/>
                      </a:cubicBezTo>
                      <a:cubicBezTo>
                        <a:pt x="4" y="9"/>
                        <a:pt x="12" y="7"/>
                        <a:pt x="12" y="10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11"/>
                        <a:pt x="0" y="15"/>
                        <a:pt x="8" y="19"/>
                      </a:cubicBezTo>
                      <a:cubicBezTo>
                        <a:pt x="7" y="19"/>
                        <a:pt x="6" y="19"/>
                        <a:pt x="5" y="18"/>
                      </a:cubicBezTo>
                      <a:cubicBezTo>
                        <a:pt x="5" y="20"/>
                        <a:pt x="17" y="21"/>
                        <a:pt x="14" y="23"/>
                      </a:cubicBezTo>
                      <a:cubicBezTo>
                        <a:pt x="9" y="20"/>
                        <a:pt x="9" y="23"/>
                        <a:pt x="3" y="22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3" y="23"/>
                        <a:pt x="6" y="25"/>
                        <a:pt x="5" y="26"/>
                      </a:cubicBezTo>
                      <a:cubicBezTo>
                        <a:pt x="8" y="27"/>
                        <a:pt x="11" y="26"/>
                        <a:pt x="12" y="27"/>
                      </a:cubicBezTo>
                      <a:cubicBezTo>
                        <a:pt x="12" y="27"/>
                        <a:pt x="15" y="27"/>
                        <a:pt x="17" y="28"/>
                      </a:cubicBezTo>
                      <a:cubicBezTo>
                        <a:pt x="15" y="26"/>
                        <a:pt x="16" y="25"/>
                        <a:pt x="13" y="24"/>
                      </a:cubicBezTo>
                      <a:cubicBezTo>
                        <a:pt x="16" y="24"/>
                        <a:pt x="14" y="25"/>
                        <a:pt x="17" y="24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22"/>
                        <a:pt x="18" y="24"/>
                        <a:pt x="18" y="23"/>
                      </a:cubicBezTo>
                      <a:cubicBezTo>
                        <a:pt x="17" y="22"/>
                        <a:pt x="15" y="21"/>
                        <a:pt x="15" y="20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5" y="20"/>
                        <a:pt x="17" y="19"/>
                        <a:pt x="12" y="19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5" y="16"/>
                        <a:pt x="23" y="16"/>
                        <a:pt x="19" y="13"/>
                      </a:cubicBezTo>
                      <a:cubicBezTo>
                        <a:pt x="18" y="13"/>
                        <a:pt x="16" y="12"/>
                        <a:pt x="16" y="12"/>
                      </a:cubicBezTo>
                      <a:cubicBezTo>
                        <a:pt x="13" y="13"/>
                        <a:pt x="18" y="14"/>
                        <a:pt x="18" y="15"/>
                      </a:cubicBezTo>
                      <a:cubicBezTo>
                        <a:pt x="15" y="15"/>
                        <a:pt x="11" y="12"/>
                        <a:pt x="9" y="14"/>
                      </a:cubicBezTo>
                      <a:cubicBezTo>
                        <a:pt x="13" y="12"/>
                        <a:pt x="9" y="11"/>
                        <a:pt x="17" y="11"/>
                      </a:cubicBezTo>
                      <a:cubicBezTo>
                        <a:pt x="18" y="9"/>
                        <a:pt x="14" y="8"/>
                        <a:pt x="16" y="6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2" y="6"/>
                        <a:pt x="20" y="6"/>
                        <a:pt x="15" y="3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1" y="3"/>
                        <a:pt x="10" y="3"/>
                      </a:cubicBezTo>
                      <a:cubicBezTo>
                        <a:pt x="11" y="3"/>
                        <a:pt x="11" y="3"/>
                        <a:pt x="12" y="3"/>
                      </a:cubicBezTo>
                      <a:cubicBezTo>
                        <a:pt x="8" y="2"/>
                        <a:pt x="8" y="0"/>
                        <a:pt x="7" y="0"/>
                      </a:cubicBezTo>
                      <a:cubicBezTo>
                        <a:pt x="6" y="0"/>
                        <a:pt x="9" y="2"/>
                        <a:pt x="10" y="3"/>
                      </a:cubicBezTo>
                      <a:cubicBezTo>
                        <a:pt x="8" y="2"/>
                        <a:pt x="4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39" name="Freeform 678"/>
                <p:cNvSpPr>
                  <a:spLocks/>
                </p:cNvSpPr>
                <p:nvPr/>
              </p:nvSpPr>
              <p:spPr bwMode="auto">
                <a:xfrm>
                  <a:off x="3494" y="3165"/>
                  <a:ext cx="1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40" name="Freeform 679"/>
                <p:cNvSpPr>
                  <a:spLocks/>
                </p:cNvSpPr>
                <p:nvPr/>
              </p:nvSpPr>
              <p:spPr bwMode="auto">
                <a:xfrm>
                  <a:off x="3481" y="3128"/>
                  <a:ext cx="22" cy="20"/>
                </a:xfrm>
                <a:custGeom>
                  <a:avLst/>
                  <a:gdLst>
                    <a:gd name="T0" fmla="*/ 12 w 26"/>
                    <a:gd name="T1" fmla="*/ 16 h 23"/>
                    <a:gd name="T2" fmla="*/ 18 w 26"/>
                    <a:gd name="T3" fmla="*/ 16 h 23"/>
                    <a:gd name="T4" fmla="*/ 8 w 26"/>
                    <a:gd name="T5" fmla="*/ 15 h 23"/>
                    <a:gd name="T6" fmla="*/ 6 w 26"/>
                    <a:gd name="T7" fmla="*/ 12 h 23"/>
                    <a:gd name="T8" fmla="*/ 15 w 26"/>
                    <a:gd name="T9" fmla="*/ 13 h 23"/>
                    <a:gd name="T10" fmla="*/ 17 w 26"/>
                    <a:gd name="T11" fmla="*/ 11 h 23"/>
                    <a:gd name="T12" fmla="*/ 11 w 26"/>
                    <a:gd name="T13" fmla="*/ 11 h 23"/>
                    <a:gd name="T14" fmla="*/ 8 w 26"/>
                    <a:gd name="T15" fmla="*/ 8 h 23"/>
                    <a:gd name="T16" fmla="*/ 10 w 26"/>
                    <a:gd name="T17" fmla="*/ 9 h 23"/>
                    <a:gd name="T18" fmla="*/ 17 w 26"/>
                    <a:gd name="T19" fmla="*/ 8 h 23"/>
                    <a:gd name="T20" fmla="*/ 2 w 26"/>
                    <a:gd name="T21" fmla="*/ 0 h 23"/>
                    <a:gd name="T22" fmla="*/ 2 w 26"/>
                    <a:gd name="T23" fmla="*/ 2 h 23"/>
                    <a:gd name="T24" fmla="*/ 9 w 26"/>
                    <a:gd name="T25" fmla="*/ 3 h 23"/>
                    <a:gd name="T26" fmla="*/ 7 w 26"/>
                    <a:gd name="T27" fmla="*/ 5 h 23"/>
                    <a:gd name="T28" fmla="*/ 4 w 26"/>
                    <a:gd name="T29" fmla="*/ 3 h 23"/>
                    <a:gd name="T30" fmla="*/ 2 w 26"/>
                    <a:gd name="T31" fmla="*/ 17 h 23"/>
                    <a:gd name="T32" fmla="*/ 3 w 26"/>
                    <a:gd name="T33" fmla="*/ 15 h 23"/>
                    <a:gd name="T34" fmla="*/ 6 w 26"/>
                    <a:gd name="T35" fmla="*/ 18 h 23"/>
                    <a:gd name="T36" fmla="*/ 13 w 26"/>
                    <a:gd name="T37" fmla="*/ 18 h 23"/>
                    <a:gd name="T38" fmla="*/ 11 w 26"/>
                    <a:gd name="T39" fmla="*/ 19 h 23"/>
                    <a:gd name="T40" fmla="*/ 18 w 26"/>
                    <a:gd name="T41" fmla="*/ 19 h 23"/>
                    <a:gd name="T42" fmla="*/ 20 w 26"/>
                    <a:gd name="T43" fmla="*/ 23 h 23"/>
                    <a:gd name="T44" fmla="*/ 21 w 26"/>
                    <a:gd name="T45" fmla="*/ 18 h 23"/>
                    <a:gd name="T46" fmla="*/ 12 w 26"/>
                    <a:gd name="T47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6" h="23">
                      <a:moveTo>
                        <a:pt x="12" y="16"/>
                      </a:moveTo>
                      <a:cubicBezTo>
                        <a:pt x="13" y="15"/>
                        <a:pt x="16" y="17"/>
                        <a:pt x="18" y="16"/>
                      </a:cubicBezTo>
                      <a:cubicBezTo>
                        <a:pt x="15" y="14"/>
                        <a:pt x="12" y="16"/>
                        <a:pt x="8" y="15"/>
                      </a:cubicBezTo>
                      <a:cubicBezTo>
                        <a:pt x="10" y="14"/>
                        <a:pt x="6" y="13"/>
                        <a:pt x="6" y="12"/>
                      </a:cubicBezTo>
                      <a:cubicBezTo>
                        <a:pt x="8" y="13"/>
                        <a:pt x="14" y="13"/>
                        <a:pt x="15" y="13"/>
                      </a:cubicBezTo>
                      <a:cubicBezTo>
                        <a:pt x="14" y="13"/>
                        <a:pt x="16" y="12"/>
                        <a:pt x="17" y="11"/>
                      </a:cubicBezTo>
                      <a:cubicBezTo>
                        <a:pt x="13" y="13"/>
                        <a:pt x="15" y="9"/>
                        <a:pt x="11" y="11"/>
                      </a:cubicBezTo>
                      <a:cubicBezTo>
                        <a:pt x="8" y="10"/>
                        <a:pt x="6" y="8"/>
                        <a:pt x="8" y="8"/>
                      </a:cubicBezTo>
                      <a:cubicBezTo>
                        <a:pt x="10" y="8"/>
                        <a:pt x="10" y="9"/>
                        <a:pt x="10" y="9"/>
                      </a:cubicBezTo>
                      <a:cubicBezTo>
                        <a:pt x="14" y="10"/>
                        <a:pt x="12" y="8"/>
                        <a:pt x="17" y="8"/>
                      </a:cubicBezTo>
                      <a:cubicBezTo>
                        <a:pt x="11" y="6"/>
                        <a:pt x="12" y="0"/>
                        <a:pt x="2" y="0"/>
                      </a:cubicBezTo>
                      <a:cubicBezTo>
                        <a:pt x="0" y="1"/>
                        <a:pt x="2" y="2"/>
                        <a:pt x="2" y="2"/>
                      </a:cubicBezTo>
                      <a:cubicBezTo>
                        <a:pt x="5" y="1"/>
                        <a:pt x="8" y="3"/>
                        <a:pt x="9" y="3"/>
                      </a:cubicBezTo>
                      <a:cubicBezTo>
                        <a:pt x="8" y="4"/>
                        <a:pt x="11" y="6"/>
                        <a:pt x="7" y="5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1" y="7"/>
                        <a:pt x="1" y="13"/>
                        <a:pt x="2" y="17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5" y="16"/>
                        <a:pt x="5" y="17"/>
                        <a:pt x="6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8"/>
                        <a:pt x="13" y="19"/>
                        <a:pt x="11" y="19"/>
                      </a:cubicBezTo>
                      <a:cubicBezTo>
                        <a:pt x="14" y="20"/>
                        <a:pt x="15" y="20"/>
                        <a:pt x="18" y="19"/>
                      </a:cubicBezTo>
                      <a:cubicBezTo>
                        <a:pt x="19" y="21"/>
                        <a:pt x="16" y="21"/>
                        <a:pt x="20" y="23"/>
                      </a:cubicBezTo>
                      <a:cubicBezTo>
                        <a:pt x="26" y="21"/>
                        <a:pt x="16" y="20"/>
                        <a:pt x="21" y="18"/>
                      </a:cubicBezTo>
                      <a:lnTo>
                        <a:pt x="12" y="16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41" name="Freeform 680"/>
                <p:cNvSpPr>
                  <a:spLocks/>
                </p:cNvSpPr>
                <p:nvPr/>
              </p:nvSpPr>
              <p:spPr bwMode="auto">
                <a:xfrm>
                  <a:off x="3491" y="3147"/>
                  <a:ext cx="3" cy="0"/>
                </a:xfrm>
                <a:custGeom>
                  <a:avLst/>
                  <a:gdLst>
                    <a:gd name="T0" fmla="*/ 3 w 3"/>
                    <a:gd name="T1" fmla="*/ 0 w 3"/>
                    <a:gd name="T2" fmla="*/ 2 w 3"/>
                    <a:gd name="T3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42" name="Freeform 681"/>
                <p:cNvSpPr>
                  <a:spLocks/>
                </p:cNvSpPr>
                <p:nvPr/>
              </p:nvSpPr>
              <p:spPr bwMode="auto">
                <a:xfrm>
                  <a:off x="3481" y="3145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3 w 5"/>
                    <a:gd name="T3" fmla="*/ 1 h 1"/>
                    <a:gd name="T4" fmla="*/ 0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3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43" name="Freeform 682"/>
                <p:cNvSpPr>
                  <a:spLocks/>
                </p:cNvSpPr>
                <p:nvPr/>
              </p:nvSpPr>
              <p:spPr bwMode="auto">
                <a:xfrm>
                  <a:off x="3494" y="3133"/>
                  <a:ext cx="1" cy="1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0 h 2"/>
                    <a:gd name="T4" fmla="*/ 0 w 2"/>
                    <a:gd name="T5" fmla="*/ 1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44" name="Freeform 683"/>
                <p:cNvSpPr>
                  <a:spLocks/>
                </p:cNvSpPr>
                <p:nvPr/>
              </p:nvSpPr>
              <p:spPr bwMode="auto">
                <a:xfrm>
                  <a:off x="3481" y="3123"/>
                  <a:ext cx="12" cy="6"/>
                </a:xfrm>
                <a:custGeom>
                  <a:avLst/>
                  <a:gdLst>
                    <a:gd name="T0" fmla="*/ 0 w 13"/>
                    <a:gd name="T1" fmla="*/ 0 h 7"/>
                    <a:gd name="T2" fmla="*/ 0 w 13"/>
                    <a:gd name="T3" fmla="*/ 6 h 7"/>
                    <a:gd name="T4" fmla="*/ 12 w 13"/>
                    <a:gd name="T5" fmla="*/ 7 h 7"/>
                    <a:gd name="T6" fmla="*/ 5 w 13"/>
                    <a:gd name="T7" fmla="*/ 4 h 7"/>
                    <a:gd name="T8" fmla="*/ 5 w 13"/>
                    <a:gd name="T9" fmla="*/ 1 h 7"/>
                    <a:gd name="T10" fmla="*/ 0 w 13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7">
                      <a:moveTo>
                        <a:pt x="0" y="0"/>
                      </a:moveTo>
                      <a:cubicBezTo>
                        <a:pt x="1" y="2"/>
                        <a:pt x="4" y="4"/>
                        <a:pt x="0" y="6"/>
                      </a:cubicBezTo>
                      <a:cubicBezTo>
                        <a:pt x="4" y="7"/>
                        <a:pt x="8" y="6"/>
                        <a:pt x="12" y="7"/>
                      </a:cubicBezTo>
                      <a:cubicBezTo>
                        <a:pt x="13" y="6"/>
                        <a:pt x="6" y="5"/>
                        <a:pt x="5" y="4"/>
                      </a:cubicBezTo>
                      <a:cubicBezTo>
                        <a:pt x="8" y="4"/>
                        <a:pt x="4" y="2"/>
                        <a:pt x="5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45" name="Freeform 684"/>
                <p:cNvSpPr>
                  <a:spLocks/>
                </p:cNvSpPr>
                <p:nvPr/>
              </p:nvSpPr>
              <p:spPr bwMode="auto">
                <a:xfrm>
                  <a:off x="3485" y="3081"/>
                  <a:ext cx="18" cy="46"/>
                </a:xfrm>
                <a:custGeom>
                  <a:avLst/>
                  <a:gdLst>
                    <a:gd name="T0" fmla="*/ 12 w 21"/>
                    <a:gd name="T1" fmla="*/ 44 h 53"/>
                    <a:gd name="T2" fmla="*/ 11 w 21"/>
                    <a:gd name="T3" fmla="*/ 41 h 53"/>
                    <a:gd name="T4" fmla="*/ 13 w 21"/>
                    <a:gd name="T5" fmla="*/ 43 h 53"/>
                    <a:gd name="T6" fmla="*/ 16 w 21"/>
                    <a:gd name="T7" fmla="*/ 41 h 53"/>
                    <a:gd name="T8" fmla="*/ 14 w 21"/>
                    <a:gd name="T9" fmla="*/ 41 h 53"/>
                    <a:gd name="T10" fmla="*/ 13 w 21"/>
                    <a:gd name="T11" fmla="*/ 36 h 53"/>
                    <a:gd name="T12" fmla="*/ 8 w 21"/>
                    <a:gd name="T13" fmla="*/ 34 h 53"/>
                    <a:gd name="T14" fmla="*/ 17 w 21"/>
                    <a:gd name="T15" fmla="*/ 32 h 53"/>
                    <a:gd name="T16" fmla="*/ 6 w 21"/>
                    <a:gd name="T17" fmla="*/ 32 h 53"/>
                    <a:gd name="T18" fmla="*/ 10 w 21"/>
                    <a:gd name="T19" fmla="*/ 27 h 53"/>
                    <a:gd name="T20" fmla="*/ 11 w 21"/>
                    <a:gd name="T21" fmla="*/ 28 h 53"/>
                    <a:gd name="T22" fmla="*/ 11 w 21"/>
                    <a:gd name="T23" fmla="*/ 25 h 53"/>
                    <a:gd name="T24" fmla="*/ 16 w 21"/>
                    <a:gd name="T25" fmla="*/ 26 h 53"/>
                    <a:gd name="T26" fmla="*/ 16 w 21"/>
                    <a:gd name="T27" fmla="*/ 22 h 53"/>
                    <a:gd name="T28" fmla="*/ 19 w 21"/>
                    <a:gd name="T29" fmla="*/ 22 h 53"/>
                    <a:gd name="T30" fmla="*/ 16 w 21"/>
                    <a:gd name="T31" fmla="*/ 14 h 53"/>
                    <a:gd name="T32" fmla="*/ 19 w 21"/>
                    <a:gd name="T33" fmla="*/ 13 h 53"/>
                    <a:gd name="T34" fmla="*/ 9 w 21"/>
                    <a:gd name="T35" fmla="*/ 13 h 53"/>
                    <a:gd name="T36" fmla="*/ 10 w 21"/>
                    <a:gd name="T37" fmla="*/ 9 h 53"/>
                    <a:gd name="T38" fmla="*/ 17 w 21"/>
                    <a:gd name="T39" fmla="*/ 11 h 53"/>
                    <a:gd name="T40" fmla="*/ 14 w 21"/>
                    <a:gd name="T41" fmla="*/ 9 h 53"/>
                    <a:gd name="T42" fmla="*/ 20 w 21"/>
                    <a:gd name="T43" fmla="*/ 8 h 53"/>
                    <a:gd name="T44" fmla="*/ 12 w 21"/>
                    <a:gd name="T45" fmla="*/ 4 h 53"/>
                    <a:gd name="T46" fmla="*/ 13 w 21"/>
                    <a:gd name="T47" fmla="*/ 1 h 53"/>
                    <a:gd name="T48" fmla="*/ 4 w 21"/>
                    <a:gd name="T49" fmla="*/ 2 h 53"/>
                    <a:gd name="T50" fmla="*/ 5 w 21"/>
                    <a:gd name="T51" fmla="*/ 14 h 53"/>
                    <a:gd name="T52" fmla="*/ 9 w 21"/>
                    <a:gd name="T53" fmla="*/ 17 h 53"/>
                    <a:gd name="T54" fmla="*/ 3 w 21"/>
                    <a:gd name="T55" fmla="*/ 17 h 53"/>
                    <a:gd name="T56" fmla="*/ 9 w 21"/>
                    <a:gd name="T57" fmla="*/ 18 h 53"/>
                    <a:gd name="T58" fmla="*/ 4 w 21"/>
                    <a:gd name="T59" fmla="*/ 19 h 53"/>
                    <a:gd name="T60" fmla="*/ 9 w 21"/>
                    <a:gd name="T61" fmla="*/ 21 h 53"/>
                    <a:gd name="T62" fmla="*/ 2 w 21"/>
                    <a:gd name="T63" fmla="*/ 21 h 53"/>
                    <a:gd name="T64" fmla="*/ 2 w 21"/>
                    <a:gd name="T65" fmla="*/ 40 h 53"/>
                    <a:gd name="T66" fmla="*/ 7 w 21"/>
                    <a:gd name="T67" fmla="*/ 40 h 53"/>
                    <a:gd name="T68" fmla="*/ 6 w 21"/>
                    <a:gd name="T69" fmla="*/ 47 h 53"/>
                    <a:gd name="T70" fmla="*/ 10 w 21"/>
                    <a:gd name="T71" fmla="*/ 48 h 53"/>
                    <a:gd name="T72" fmla="*/ 0 w 21"/>
                    <a:gd name="T73" fmla="*/ 47 h 53"/>
                    <a:gd name="T74" fmla="*/ 1 w 21"/>
                    <a:gd name="T75" fmla="*/ 49 h 53"/>
                    <a:gd name="T76" fmla="*/ 3 w 21"/>
                    <a:gd name="T77" fmla="*/ 48 h 53"/>
                    <a:gd name="T78" fmla="*/ 1 w 21"/>
                    <a:gd name="T79" fmla="*/ 50 h 53"/>
                    <a:gd name="T80" fmla="*/ 13 w 21"/>
                    <a:gd name="T81" fmla="*/ 50 h 53"/>
                    <a:gd name="T82" fmla="*/ 18 w 21"/>
                    <a:gd name="T83" fmla="*/ 45 h 53"/>
                    <a:gd name="T84" fmla="*/ 12 w 21"/>
                    <a:gd name="T85" fmla="*/ 44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1" h="53">
                      <a:moveTo>
                        <a:pt x="12" y="44"/>
                      </a:moveTo>
                      <a:cubicBezTo>
                        <a:pt x="12" y="43"/>
                        <a:pt x="9" y="42"/>
                        <a:pt x="11" y="41"/>
                      </a:cubicBezTo>
                      <a:cubicBezTo>
                        <a:pt x="13" y="42"/>
                        <a:pt x="14" y="42"/>
                        <a:pt x="13" y="43"/>
                      </a:cubicBezTo>
                      <a:cubicBezTo>
                        <a:pt x="19" y="43"/>
                        <a:pt x="13" y="42"/>
                        <a:pt x="16" y="41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5" y="39"/>
                        <a:pt x="9" y="39"/>
                        <a:pt x="13" y="36"/>
                      </a:cubicBezTo>
                      <a:cubicBezTo>
                        <a:pt x="11" y="35"/>
                        <a:pt x="12" y="35"/>
                        <a:pt x="8" y="34"/>
                      </a:cubicBezTo>
                      <a:cubicBezTo>
                        <a:pt x="13" y="33"/>
                        <a:pt x="13" y="34"/>
                        <a:pt x="17" y="32"/>
                      </a:cubicBezTo>
                      <a:cubicBezTo>
                        <a:pt x="15" y="32"/>
                        <a:pt x="10" y="32"/>
                        <a:pt x="6" y="32"/>
                      </a:cubicBezTo>
                      <a:cubicBezTo>
                        <a:pt x="12" y="29"/>
                        <a:pt x="5" y="28"/>
                        <a:pt x="10" y="27"/>
                      </a:cubicBezTo>
                      <a:cubicBezTo>
                        <a:pt x="10" y="27"/>
                        <a:pt x="11" y="28"/>
                        <a:pt x="11" y="28"/>
                      </a:cubicBezTo>
                      <a:cubicBezTo>
                        <a:pt x="17" y="29"/>
                        <a:pt x="10" y="26"/>
                        <a:pt x="11" y="25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25"/>
                        <a:pt x="12" y="23"/>
                        <a:pt x="16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5" y="19"/>
                        <a:pt x="17" y="16"/>
                        <a:pt x="16" y="14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5" y="9"/>
                        <a:pt x="17" y="16"/>
                        <a:pt x="9" y="13"/>
                      </a:cubicBezTo>
                      <a:cubicBezTo>
                        <a:pt x="19" y="13"/>
                        <a:pt x="6" y="11"/>
                        <a:pt x="10" y="9"/>
                      </a:cubicBezTo>
                      <a:cubicBezTo>
                        <a:pt x="14" y="9"/>
                        <a:pt x="12" y="11"/>
                        <a:pt x="17" y="11"/>
                      </a:cubicBezTo>
                      <a:cubicBezTo>
                        <a:pt x="12" y="10"/>
                        <a:pt x="15" y="10"/>
                        <a:pt x="14" y="9"/>
                      </a:cubicBezTo>
                      <a:cubicBezTo>
                        <a:pt x="19" y="9"/>
                        <a:pt x="15" y="7"/>
                        <a:pt x="20" y="8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4" y="3"/>
                        <a:pt x="14" y="2"/>
                        <a:pt x="13" y="1"/>
                      </a:cubicBezTo>
                      <a:cubicBezTo>
                        <a:pt x="13" y="3"/>
                        <a:pt x="6" y="0"/>
                        <a:pt x="4" y="2"/>
                      </a:cubicBezTo>
                      <a:cubicBezTo>
                        <a:pt x="6" y="5"/>
                        <a:pt x="7" y="10"/>
                        <a:pt x="5" y="14"/>
                      </a:cubicBezTo>
                      <a:cubicBezTo>
                        <a:pt x="11" y="15"/>
                        <a:pt x="4" y="16"/>
                        <a:pt x="9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4" y="20"/>
                        <a:pt x="7" y="17"/>
                        <a:pt x="9" y="18"/>
                      </a:cubicBezTo>
                      <a:cubicBezTo>
                        <a:pt x="10" y="19"/>
                        <a:pt x="6" y="19"/>
                        <a:pt x="4" y="19"/>
                      </a:cubicBezTo>
                      <a:cubicBezTo>
                        <a:pt x="3" y="21"/>
                        <a:pt x="5" y="19"/>
                        <a:pt x="9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3" y="26"/>
                        <a:pt x="7" y="34"/>
                        <a:pt x="2" y="40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4" y="42"/>
                        <a:pt x="16" y="46"/>
                        <a:pt x="6" y="47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8" y="47"/>
                        <a:pt x="3" y="48"/>
                        <a:pt x="0" y="47"/>
                      </a:cubicBezTo>
                      <a:cubicBezTo>
                        <a:pt x="2" y="47"/>
                        <a:pt x="0" y="48"/>
                        <a:pt x="1" y="49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7" y="49"/>
                        <a:pt x="4" y="50"/>
                        <a:pt x="1" y="50"/>
                      </a:cubicBezTo>
                      <a:cubicBezTo>
                        <a:pt x="5" y="53"/>
                        <a:pt x="9" y="50"/>
                        <a:pt x="13" y="50"/>
                      </a:cubicBezTo>
                      <a:cubicBezTo>
                        <a:pt x="5" y="46"/>
                        <a:pt x="21" y="48"/>
                        <a:pt x="18" y="45"/>
                      </a:cubicBezTo>
                      <a:cubicBezTo>
                        <a:pt x="16" y="43"/>
                        <a:pt x="14" y="44"/>
                        <a:pt x="12" y="4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46" name="Freeform 685"/>
                <p:cNvSpPr>
                  <a:spLocks/>
                </p:cNvSpPr>
                <p:nvPr/>
              </p:nvSpPr>
              <p:spPr bwMode="auto">
                <a:xfrm>
                  <a:off x="3484" y="312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47" name="Freeform 686"/>
                <p:cNvSpPr>
                  <a:spLocks/>
                </p:cNvSpPr>
                <p:nvPr/>
              </p:nvSpPr>
              <p:spPr bwMode="auto">
                <a:xfrm>
                  <a:off x="3495" y="3081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48" name="Rectangle 687"/>
                <p:cNvSpPr>
                  <a:spLocks noChangeArrowheads="1"/>
                </p:cNvSpPr>
                <p:nvPr/>
              </p:nvSpPr>
              <p:spPr bwMode="auto">
                <a:xfrm>
                  <a:off x="3486" y="3124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49" name="Freeform 688"/>
                <p:cNvSpPr>
                  <a:spLocks/>
                </p:cNvSpPr>
                <p:nvPr/>
              </p:nvSpPr>
              <p:spPr bwMode="auto">
                <a:xfrm>
                  <a:off x="3494" y="3126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50" name="Freeform 689"/>
                <p:cNvSpPr>
                  <a:spLocks/>
                </p:cNvSpPr>
                <p:nvPr/>
              </p:nvSpPr>
              <p:spPr bwMode="auto">
                <a:xfrm>
                  <a:off x="3500" y="3075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0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51" name="Freeform 690"/>
                <p:cNvSpPr>
                  <a:spLocks/>
                </p:cNvSpPr>
                <p:nvPr/>
              </p:nvSpPr>
              <p:spPr bwMode="auto">
                <a:xfrm>
                  <a:off x="3504" y="305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52" name="Freeform 691"/>
                <p:cNvSpPr>
                  <a:spLocks/>
                </p:cNvSpPr>
                <p:nvPr/>
              </p:nvSpPr>
              <p:spPr bwMode="auto">
                <a:xfrm>
                  <a:off x="3482" y="3004"/>
                  <a:ext cx="27" cy="77"/>
                </a:xfrm>
                <a:custGeom>
                  <a:avLst/>
                  <a:gdLst>
                    <a:gd name="T0" fmla="*/ 18 w 31"/>
                    <a:gd name="T1" fmla="*/ 3 h 89"/>
                    <a:gd name="T2" fmla="*/ 11 w 31"/>
                    <a:gd name="T3" fmla="*/ 1 h 89"/>
                    <a:gd name="T4" fmla="*/ 8 w 31"/>
                    <a:gd name="T5" fmla="*/ 4 h 89"/>
                    <a:gd name="T6" fmla="*/ 11 w 31"/>
                    <a:gd name="T7" fmla="*/ 9 h 89"/>
                    <a:gd name="T8" fmla="*/ 11 w 31"/>
                    <a:gd name="T9" fmla="*/ 19 h 89"/>
                    <a:gd name="T10" fmla="*/ 9 w 31"/>
                    <a:gd name="T11" fmla="*/ 25 h 89"/>
                    <a:gd name="T12" fmla="*/ 14 w 31"/>
                    <a:gd name="T13" fmla="*/ 34 h 89"/>
                    <a:gd name="T14" fmla="*/ 12 w 31"/>
                    <a:gd name="T15" fmla="*/ 36 h 89"/>
                    <a:gd name="T16" fmla="*/ 10 w 31"/>
                    <a:gd name="T17" fmla="*/ 41 h 89"/>
                    <a:gd name="T18" fmla="*/ 20 w 31"/>
                    <a:gd name="T19" fmla="*/ 43 h 89"/>
                    <a:gd name="T20" fmla="*/ 20 w 31"/>
                    <a:gd name="T21" fmla="*/ 48 h 89"/>
                    <a:gd name="T22" fmla="*/ 16 w 31"/>
                    <a:gd name="T23" fmla="*/ 51 h 89"/>
                    <a:gd name="T24" fmla="*/ 15 w 31"/>
                    <a:gd name="T25" fmla="*/ 57 h 89"/>
                    <a:gd name="T26" fmla="*/ 13 w 31"/>
                    <a:gd name="T27" fmla="*/ 63 h 89"/>
                    <a:gd name="T28" fmla="*/ 15 w 31"/>
                    <a:gd name="T29" fmla="*/ 68 h 89"/>
                    <a:gd name="T30" fmla="*/ 19 w 31"/>
                    <a:gd name="T31" fmla="*/ 72 h 89"/>
                    <a:gd name="T32" fmla="*/ 14 w 31"/>
                    <a:gd name="T33" fmla="*/ 73 h 89"/>
                    <a:gd name="T34" fmla="*/ 15 w 31"/>
                    <a:gd name="T35" fmla="*/ 76 h 89"/>
                    <a:gd name="T36" fmla="*/ 13 w 31"/>
                    <a:gd name="T37" fmla="*/ 88 h 89"/>
                    <a:gd name="T38" fmla="*/ 15 w 31"/>
                    <a:gd name="T39" fmla="*/ 82 h 89"/>
                    <a:gd name="T40" fmla="*/ 12 w 31"/>
                    <a:gd name="T41" fmla="*/ 81 h 89"/>
                    <a:gd name="T42" fmla="*/ 24 w 31"/>
                    <a:gd name="T43" fmla="*/ 80 h 89"/>
                    <a:gd name="T44" fmla="*/ 25 w 31"/>
                    <a:gd name="T45" fmla="*/ 79 h 89"/>
                    <a:gd name="T46" fmla="*/ 24 w 31"/>
                    <a:gd name="T47" fmla="*/ 74 h 89"/>
                    <a:gd name="T48" fmla="*/ 26 w 31"/>
                    <a:gd name="T49" fmla="*/ 71 h 89"/>
                    <a:gd name="T50" fmla="*/ 27 w 31"/>
                    <a:gd name="T51" fmla="*/ 65 h 89"/>
                    <a:gd name="T52" fmla="*/ 25 w 31"/>
                    <a:gd name="T53" fmla="*/ 60 h 89"/>
                    <a:gd name="T54" fmla="*/ 26 w 31"/>
                    <a:gd name="T55" fmla="*/ 60 h 89"/>
                    <a:gd name="T56" fmla="*/ 26 w 31"/>
                    <a:gd name="T57" fmla="*/ 59 h 89"/>
                    <a:gd name="T58" fmla="*/ 25 w 31"/>
                    <a:gd name="T59" fmla="*/ 55 h 89"/>
                    <a:gd name="T60" fmla="*/ 22 w 31"/>
                    <a:gd name="T61" fmla="*/ 51 h 89"/>
                    <a:gd name="T62" fmla="*/ 27 w 31"/>
                    <a:gd name="T63" fmla="*/ 49 h 89"/>
                    <a:gd name="T64" fmla="*/ 28 w 31"/>
                    <a:gd name="T65" fmla="*/ 45 h 89"/>
                    <a:gd name="T66" fmla="*/ 23 w 31"/>
                    <a:gd name="T67" fmla="*/ 42 h 89"/>
                    <a:gd name="T68" fmla="*/ 21 w 31"/>
                    <a:gd name="T69" fmla="*/ 37 h 89"/>
                    <a:gd name="T70" fmla="*/ 19 w 31"/>
                    <a:gd name="T71" fmla="*/ 28 h 89"/>
                    <a:gd name="T72" fmla="*/ 20 w 31"/>
                    <a:gd name="T73" fmla="*/ 26 h 89"/>
                    <a:gd name="T74" fmla="*/ 19 w 31"/>
                    <a:gd name="T75" fmla="*/ 16 h 89"/>
                    <a:gd name="T76" fmla="*/ 13 w 31"/>
                    <a:gd name="T77" fmla="*/ 20 h 89"/>
                    <a:gd name="T78" fmla="*/ 23 w 31"/>
                    <a:gd name="T79" fmla="*/ 16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1" h="89">
                      <a:moveTo>
                        <a:pt x="24" y="8"/>
                      </a:moveTo>
                      <a:cubicBezTo>
                        <a:pt x="23" y="6"/>
                        <a:pt x="21" y="4"/>
                        <a:pt x="18" y="3"/>
                      </a:cubicBezTo>
                      <a:cubicBezTo>
                        <a:pt x="20" y="3"/>
                        <a:pt x="20" y="3"/>
                        <a:pt x="20" y="3"/>
                      </a:cubicBezTo>
                      <a:cubicBezTo>
                        <a:pt x="19" y="2"/>
                        <a:pt x="15" y="0"/>
                        <a:pt x="11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7" y="4"/>
                        <a:pt x="9" y="3"/>
                        <a:pt x="8" y="4"/>
                      </a:cubicBezTo>
                      <a:cubicBezTo>
                        <a:pt x="9" y="6"/>
                        <a:pt x="17" y="7"/>
                        <a:pt x="15" y="9"/>
                      </a:cubicBezTo>
                      <a:cubicBezTo>
                        <a:pt x="15" y="9"/>
                        <a:pt x="13" y="9"/>
                        <a:pt x="11" y="9"/>
                      </a:cubicBezTo>
                      <a:cubicBezTo>
                        <a:pt x="11" y="10"/>
                        <a:pt x="17" y="11"/>
                        <a:pt x="18" y="12"/>
                      </a:cubicBezTo>
                      <a:cubicBezTo>
                        <a:pt x="0" y="12"/>
                        <a:pt x="23" y="17"/>
                        <a:pt x="11" y="19"/>
                      </a:cubicBezTo>
                      <a:cubicBezTo>
                        <a:pt x="13" y="20"/>
                        <a:pt x="11" y="22"/>
                        <a:pt x="14" y="24"/>
                      </a:cubicBezTo>
                      <a:cubicBezTo>
                        <a:pt x="10" y="23"/>
                        <a:pt x="14" y="26"/>
                        <a:pt x="9" y="25"/>
                      </a:cubicBezTo>
                      <a:cubicBezTo>
                        <a:pt x="19" y="26"/>
                        <a:pt x="4" y="30"/>
                        <a:pt x="17" y="31"/>
                      </a:cubicBezTo>
                      <a:cubicBezTo>
                        <a:pt x="13" y="33"/>
                        <a:pt x="18" y="31"/>
                        <a:pt x="14" y="34"/>
                      </a:cubicBezTo>
                      <a:cubicBezTo>
                        <a:pt x="13" y="34"/>
                        <a:pt x="13" y="33"/>
                        <a:pt x="13" y="33"/>
                      </a:cubicBezTo>
                      <a:cubicBezTo>
                        <a:pt x="10" y="34"/>
                        <a:pt x="18" y="35"/>
                        <a:pt x="12" y="36"/>
                      </a:cubicBezTo>
                      <a:cubicBezTo>
                        <a:pt x="11" y="38"/>
                        <a:pt x="16" y="37"/>
                        <a:pt x="19" y="38"/>
                      </a:cubicBezTo>
                      <a:cubicBezTo>
                        <a:pt x="17" y="40"/>
                        <a:pt x="16" y="40"/>
                        <a:pt x="10" y="41"/>
                      </a:cubicBezTo>
                      <a:cubicBezTo>
                        <a:pt x="16" y="41"/>
                        <a:pt x="13" y="42"/>
                        <a:pt x="16" y="44"/>
                      </a:cubicBezTo>
                      <a:cubicBezTo>
                        <a:pt x="17" y="43"/>
                        <a:pt x="18" y="42"/>
                        <a:pt x="20" y="43"/>
                      </a:cubicBezTo>
                      <a:cubicBezTo>
                        <a:pt x="19" y="46"/>
                        <a:pt x="24" y="46"/>
                        <a:pt x="26" y="48"/>
                      </a:cubicBezTo>
                      <a:cubicBezTo>
                        <a:pt x="19" y="49"/>
                        <a:pt x="26" y="46"/>
                        <a:pt x="20" y="48"/>
                      </a:cubicBezTo>
                      <a:cubicBezTo>
                        <a:pt x="17" y="46"/>
                        <a:pt x="18" y="45"/>
                        <a:pt x="13" y="43"/>
                      </a:cubicBezTo>
                      <a:cubicBezTo>
                        <a:pt x="12" y="46"/>
                        <a:pt x="13" y="48"/>
                        <a:pt x="16" y="51"/>
                      </a:cubicBezTo>
                      <a:cubicBezTo>
                        <a:pt x="15" y="52"/>
                        <a:pt x="13" y="50"/>
                        <a:pt x="12" y="51"/>
                      </a:cubicBezTo>
                      <a:cubicBezTo>
                        <a:pt x="9" y="53"/>
                        <a:pt x="19" y="55"/>
                        <a:pt x="15" y="57"/>
                      </a:cubicBezTo>
                      <a:cubicBezTo>
                        <a:pt x="12" y="56"/>
                        <a:pt x="12" y="56"/>
                        <a:pt x="12" y="56"/>
                      </a:cubicBezTo>
                      <a:cubicBezTo>
                        <a:pt x="17" y="58"/>
                        <a:pt x="11" y="60"/>
                        <a:pt x="13" y="63"/>
                      </a:cubicBezTo>
                      <a:cubicBezTo>
                        <a:pt x="15" y="62"/>
                        <a:pt x="16" y="62"/>
                        <a:pt x="17" y="63"/>
                      </a:cubicBezTo>
                      <a:cubicBezTo>
                        <a:pt x="8" y="62"/>
                        <a:pt x="22" y="66"/>
                        <a:pt x="15" y="68"/>
                      </a:cubicBezTo>
                      <a:cubicBezTo>
                        <a:pt x="21" y="68"/>
                        <a:pt x="24" y="70"/>
                        <a:pt x="24" y="72"/>
                      </a:cubicBezTo>
                      <a:cubicBezTo>
                        <a:pt x="19" y="72"/>
                        <a:pt x="19" y="72"/>
                        <a:pt x="19" y="72"/>
                      </a:cubicBezTo>
                      <a:cubicBezTo>
                        <a:pt x="22" y="70"/>
                        <a:pt x="13" y="69"/>
                        <a:pt x="11" y="67"/>
                      </a:cubicBezTo>
                      <a:cubicBezTo>
                        <a:pt x="13" y="69"/>
                        <a:pt x="10" y="71"/>
                        <a:pt x="14" y="73"/>
                      </a:cubicBezTo>
                      <a:cubicBezTo>
                        <a:pt x="10" y="72"/>
                        <a:pt x="10" y="72"/>
                        <a:pt x="10" y="72"/>
                      </a:cubicBezTo>
                      <a:cubicBezTo>
                        <a:pt x="9" y="74"/>
                        <a:pt x="20" y="74"/>
                        <a:pt x="15" y="76"/>
                      </a:cubicBezTo>
                      <a:cubicBezTo>
                        <a:pt x="12" y="76"/>
                        <a:pt x="12" y="76"/>
                        <a:pt x="12" y="76"/>
                      </a:cubicBezTo>
                      <a:cubicBezTo>
                        <a:pt x="12" y="80"/>
                        <a:pt x="6" y="84"/>
                        <a:pt x="13" y="88"/>
                      </a:cubicBezTo>
                      <a:cubicBezTo>
                        <a:pt x="16" y="89"/>
                        <a:pt x="22" y="87"/>
                        <a:pt x="24" y="88"/>
                      </a:cubicBezTo>
                      <a:cubicBezTo>
                        <a:pt x="22" y="85"/>
                        <a:pt x="17" y="84"/>
                        <a:pt x="15" y="82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17" y="82"/>
                        <a:pt x="15" y="80"/>
                        <a:pt x="12" y="81"/>
                      </a:cubicBezTo>
                      <a:cubicBezTo>
                        <a:pt x="10" y="79"/>
                        <a:pt x="17" y="80"/>
                        <a:pt x="14" y="79"/>
                      </a:cubicBezTo>
                      <a:cubicBezTo>
                        <a:pt x="19" y="79"/>
                        <a:pt x="20" y="80"/>
                        <a:pt x="24" y="80"/>
                      </a:cubicBezTo>
                      <a:cubicBezTo>
                        <a:pt x="22" y="79"/>
                        <a:pt x="22" y="79"/>
                        <a:pt x="22" y="79"/>
                      </a:cubicBezTo>
                      <a:cubicBezTo>
                        <a:pt x="24" y="79"/>
                        <a:pt x="23" y="78"/>
                        <a:pt x="25" y="79"/>
                      </a:cubicBezTo>
                      <a:cubicBezTo>
                        <a:pt x="19" y="76"/>
                        <a:pt x="28" y="75"/>
                        <a:pt x="25" y="73"/>
                      </a:cubicBezTo>
                      <a:cubicBezTo>
                        <a:pt x="24" y="74"/>
                        <a:pt x="24" y="74"/>
                        <a:pt x="24" y="74"/>
                      </a:cubicBezTo>
                      <a:cubicBezTo>
                        <a:pt x="21" y="74"/>
                        <a:pt x="22" y="73"/>
                        <a:pt x="21" y="73"/>
                      </a:cubicBezTo>
                      <a:cubicBezTo>
                        <a:pt x="25" y="72"/>
                        <a:pt x="25" y="72"/>
                        <a:pt x="26" y="71"/>
                      </a:cubicBezTo>
                      <a:cubicBezTo>
                        <a:pt x="24" y="69"/>
                        <a:pt x="19" y="69"/>
                        <a:pt x="19" y="67"/>
                      </a:cubicBezTo>
                      <a:cubicBezTo>
                        <a:pt x="25" y="68"/>
                        <a:pt x="22" y="65"/>
                        <a:pt x="27" y="65"/>
                      </a:cubicBezTo>
                      <a:cubicBezTo>
                        <a:pt x="22" y="64"/>
                        <a:pt x="25" y="62"/>
                        <a:pt x="22" y="62"/>
                      </a:cubicBezTo>
                      <a:cubicBezTo>
                        <a:pt x="21" y="61"/>
                        <a:pt x="22" y="60"/>
                        <a:pt x="25" y="60"/>
                      </a:cubicBezTo>
                      <a:cubicBezTo>
                        <a:pt x="25" y="61"/>
                        <a:pt x="25" y="61"/>
                        <a:pt x="25" y="61"/>
                      </a:cubicBezTo>
                      <a:cubicBezTo>
                        <a:pt x="26" y="60"/>
                        <a:pt x="26" y="60"/>
                        <a:pt x="26" y="60"/>
                      </a:cubicBezTo>
                      <a:cubicBezTo>
                        <a:pt x="27" y="60"/>
                        <a:pt x="27" y="60"/>
                        <a:pt x="27" y="60"/>
                      </a:cubicBezTo>
                      <a:cubicBezTo>
                        <a:pt x="27" y="59"/>
                        <a:pt x="23" y="59"/>
                        <a:pt x="26" y="59"/>
                      </a:cubicBezTo>
                      <a:cubicBezTo>
                        <a:pt x="27" y="59"/>
                        <a:pt x="27" y="59"/>
                        <a:pt x="28" y="60"/>
                      </a:cubicBezTo>
                      <a:cubicBezTo>
                        <a:pt x="29" y="58"/>
                        <a:pt x="20" y="56"/>
                        <a:pt x="25" y="55"/>
                      </a:cubicBezTo>
                      <a:cubicBezTo>
                        <a:pt x="22" y="54"/>
                        <a:pt x="22" y="52"/>
                        <a:pt x="16" y="52"/>
                      </a:cubicBezTo>
                      <a:cubicBezTo>
                        <a:pt x="18" y="52"/>
                        <a:pt x="23" y="52"/>
                        <a:pt x="22" y="51"/>
                      </a:cubicBezTo>
                      <a:cubicBezTo>
                        <a:pt x="17" y="50"/>
                        <a:pt x="24" y="49"/>
                        <a:pt x="21" y="48"/>
                      </a:cubicBezTo>
                      <a:cubicBezTo>
                        <a:pt x="26" y="50"/>
                        <a:pt x="22" y="48"/>
                        <a:pt x="27" y="49"/>
                      </a:cubicBezTo>
                      <a:cubicBezTo>
                        <a:pt x="29" y="49"/>
                        <a:pt x="23" y="47"/>
                        <a:pt x="24" y="45"/>
                      </a:cubicBezTo>
                      <a:cubicBezTo>
                        <a:pt x="28" y="45"/>
                        <a:pt x="28" y="45"/>
                        <a:pt x="28" y="45"/>
                      </a:cubicBezTo>
                      <a:cubicBezTo>
                        <a:pt x="26" y="44"/>
                        <a:pt x="22" y="43"/>
                        <a:pt x="26" y="43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5" y="41"/>
                        <a:pt x="24" y="40"/>
                        <a:pt x="28" y="38"/>
                      </a:cubicBez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28" y="35"/>
                        <a:pt x="22" y="32"/>
                        <a:pt x="16" y="30"/>
                      </a:cubicBezTo>
                      <a:cubicBezTo>
                        <a:pt x="16" y="29"/>
                        <a:pt x="18" y="28"/>
                        <a:pt x="19" y="28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2" y="28"/>
                        <a:pt x="26" y="27"/>
                        <a:pt x="20" y="26"/>
                      </a:cubicBezTo>
                      <a:cubicBezTo>
                        <a:pt x="19" y="25"/>
                        <a:pt x="24" y="25"/>
                        <a:pt x="25" y="24"/>
                      </a:cubicBezTo>
                      <a:cubicBezTo>
                        <a:pt x="17" y="22"/>
                        <a:pt x="31" y="18"/>
                        <a:pt x="19" y="16"/>
                      </a:cubicBezTo>
                      <a:cubicBezTo>
                        <a:pt x="19" y="17"/>
                        <a:pt x="17" y="19"/>
                        <a:pt x="17" y="21"/>
                      </a:cubicBezTo>
                      <a:cubicBezTo>
                        <a:pt x="16" y="20"/>
                        <a:pt x="13" y="21"/>
                        <a:pt x="13" y="20"/>
                      </a:cubicBezTo>
                      <a:cubicBezTo>
                        <a:pt x="13" y="18"/>
                        <a:pt x="17" y="17"/>
                        <a:pt x="15" y="15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31" y="14"/>
                        <a:pt x="13" y="9"/>
                        <a:pt x="24" y="8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53" name="Freeform 692"/>
                <p:cNvSpPr>
                  <a:spLocks/>
                </p:cNvSpPr>
                <p:nvPr/>
              </p:nvSpPr>
              <p:spPr bwMode="auto">
                <a:xfrm>
                  <a:off x="3501" y="3030"/>
                  <a:ext cx="4" cy="1"/>
                </a:xfrm>
                <a:custGeom>
                  <a:avLst/>
                  <a:gdLst>
                    <a:gd name="T0" fmla="*/ 0 w 4"/>
                    <a:gd name="T1" fmla="*/ 1 h 1"/>
                    <a:gd name="T2" fmla="*/ 4 w 4"/>
                    <a:gd name="T3" fmla="*/ 0 h 1"/>
                    <a:gd name="T4" fmla="*/ 1 w 4"/>
                    <a:gd name="T5" fmla="*/ 0 h 1"/>
                    <a:gd name="T6" fmla="*/ 0 w 4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54" name="Freeform 693"/>
                <p:cNvSpPr>
                  <a:spLocks/>
                </p:cNvSpPr>
                <p:nvPr/>
              </p:nvSpPr>
              <p:spPr bwMode="auto">
                <a:xfrm>
                  <a:off x="3500" y="3029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0 h 1"/>
                    <a:gd name="T4" fmla="*/ 1 w 2"/>
                    <a:gd name="T5" fmla="*/ 1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55" name="Freeform 694"/>
                <p:cNvSpPr>
                  <a:spLocks/>
                </p:cNvSpPr>
                <p:nvPr/>
              </p:nvSpPr>
              <p:spPr bwMode="auto">
                <a:xfrm>
                  <a:off x="3501" y="3005"/>
                  <a:ext cx="2" cy="1"/>
                </a:xfrm>
                <a:custGeom>
                  <a:avLst/>
                  <a:gdLst>
                    <a:gd name="T0" fmla="*/ 1 w 2"/>
                    <a:gd name="T1" fmla="*/ 1 h 1"/>
                    <a:gd name="T2" fmla="*/ 1 w 2"/>
                    <a:gd name="T3" fmla="*/ 0 h 1"/>
                    <a:gd name="T4" fmla="*/ 1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2" y="1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56" name="Freeform 695"/>
                <p:cNvSpPr>
                  <a:spLocks/>
                </p:cNvSpPr>
                <p:nvPr/>
              </p:nvSpPr>
              <p:spPr bwMode="auto">
                <a:xfrm>
                  <a:off x="3500" y="3005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57" name="Freeform 696"/>
                <p:cNvSpPr>
                  <a:spLocks/>
                </p:cNvSpPr>
                <p:nvPr/>
              </p:nvSpPr>
              <p:spPr bwMode="auto">
                <a:xfrm>
                  <a:off x="3484" y="2965"/>
                  <a:ext cx="22" cy="40"/>
                </a:xfrm>
                <a:custGeom>
                  <a:avLst/>
                  <a:gdLst>
                    <a:gd name="T0" fmla="*/ 15 w 25"/>
                    <a:gd name="T1" fmla="*/ 8 h 47"/>
                    <a:gd name="T2" fmla="*/ 11 w 25"/>
                    <a:gd name="T3" fmla="*/ 6 h 47"/>
                    <a:gd name="T4" fmla="*/ 14 w 25"/>
                    <a:gd name="T5" fmla="*/ 4 h 47"/>
                    <a:gd name="T6" fmla="*/ 6 w 25"/>
                    <a:gd name="T7" fmla="*/ 0 h 47"/>
                    <a:gd name="T8" fmla="*/ 10 w 25"/>
                    <a:gd name="T9" fmla="*/ 22 h 47"/>
                    <a:gd name="T10" fmla="*/ 7 w 25"/>
                    <a:gd name="T11" fmla="*/ 21 h 47"/>
                    <a:gd name="T12" fmla="*/ 12 w 25"/>
                    <a:gd name="T13" fmla="*/ 30 h 47"/>
                    <a:gd name="T14" fmla="*/ 6 w 25"/>
                    <a:gd name="T15" fmla="*/ 29 h 47"/>
                    <a:gd name="T16" fmla="*/ 8 w 25"/>
                    <a:gd name="T17" fmla="*/ 34 h 47"/>
                    <a:gd name="T18" fmla="*/ 10 w 25"/>
                    <a:gd name="T19" fmla="*/ 34 h 47"/>
                    <a:gd name="T20" fmla="*/ 9 w 25"/>
                    <a:gd name="T21" fmla="*/ 35 h 47"/>
                    <a:gd name="T22" fmla="*/ 10 w 25"/>
                    <a:gd name="T23" fmla="*/ 35 h 47"/>
                    <a:gd name="T24" fmla="*/ 10 w 25"/>
                    <a:gd name="T25" fmla="*/ 38 h 47"/>
                    <a:gd name="T26" fmla="*/ 9 w 25"/>
                    <a:gd name="T27" fmla="*/ 37 h 47"/>
                    <a:gd name="T28" fmla="*/ 11 w 25"/>
                    <a:gd name="T29" fmla="*/ 40 h 47"/>
                    <a:gd name="T30" fmla="*/ 7 w 25"/>
                    <a:gd name="T31" fmla="*/ 39 h 47"/>
                    <a:gd name="T32" fmla="*/ 13 w 25"/>
                    <a:gd name="T33" fmla="*/ 46 h 47"/>
                    <a:gd name="T34" fmla="*/ 17 w 25"/>
                    <a:gd name="T35" fmla="*/ 47 h 47"/>
                    <a:gd name="T36" fmla="*/ 14 w 25"/>
                    <a:gd name="T37" fmla="*/ 41 h 47"/>
                    <a:gd name="T38" fmla="*/ 14 w 25"/>
                    <a:gd name="T39" fmla="*/ 42 h 47"/>
                    <a:gd name="T40" fmla="*/ 12 w 25"/>
                    <a:gd name="T41" fmla="*/ 38 h 47"/>
                    <a:gd name="T42" fmla="*/ 18 w 25"/>
                    <a:gd name="T43" fmla="*/ 41 h 47"/>
                    <a:gd name="T44" fmla="*/ 22 w 25"/>
                    <a:gd name="T45" fmla="*/ 36 h 47"/>
                    <a:gd name="T46" fmla="*/ 22 w 25"/>
                    <a:gd name="T47" fmla="*/ 36 h 47"/>
                    <a:gd name="T48" fmla="*/ 20 w 25"/>
                    <a:gd name="T49" fmla="*/ 34 h 47"/>
                    <a:gd name="T50" fmla="*/ 18 w 25"/>
                    <a:gd name="T51" fmla="*/ 35 h 47"/>
                    <a:gd name="T52" fmla="*/ 11 w 25"/>
                    <a:gd name="T53" fmla="*/ 33 h 47"/>
                    <a:gd name="T54" fmla="*/ 11 w 25"/>
                    <a:gd name="T55" fmla="*/ 32 h 47"/>
                    <a:gd name="T56" fmla="*/ 17 w 25"/>
                    <a:gd name="T57" fmla="*/ 33 h 47"/>
                    <a:gd name="T58" fmla="*/ 14 w 25"/>
                    <a:gd name="T59" fmla="*/ 32 h 47"/>
                    <a:gd name="T60" fmla="*/ 20 w 25"/>
                    <a:gd name="T61" fmla="*/ 30 h 47"/>
                    <a:gd name="T62" fmla="*/ 14 w 25"/>
                    <a:gd name="T63" fmla="*/ 30 h 47"/>
                    <a:gd name="T64" fmla="*/ 15 w 25"/>
                    <a:gd name="T65" fmla="*/ 21 h 47"/>
                    <a:gd name="T66" fmla="*/ 18 w 25"/>
                    <a:gd name="T67" fmla="*/ 22 h 47"/>
                    <a:gd name="T68" fmla="*/ 14 w 25"/>
                    <a:gd name="T69" fmla="*/ 20 h 47"/>
                    <a:gd name="T70" fmla="*/ 16 w 25"/>
                    <a:gd name="T71" fmla="*/ 15 h 47"/>
                    <a:gd name="T72" fmla="*/ 13 w 25"/>
                    <a:gd name="T73" fmla="*/ 15 h 47"/>
                    <a:gd name="T74" fmla="*/ 15 w 25"/>
                    <a:gd name="T75" fmla="*/ 10 h 47"/>
                    <a:gd name="T76" fmla="*/ 14 w 25"/>
                    <a:gd name="T77" fmla="*/ 10 h 47"/>
                    <a:gd name="T78" fmla="*/ 8 w 25"/>
                    <a:gd name="T79" fmla="*/ 6 h 47"/>
                    <a:gd name="T80" fmla="*/ 15 w 25"/>
                    <a:gd name="T81" fmla="*/ 8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5" h="47">
                      <a:moveTo>
                        <a:pt x="15" y="8"/>
                      </a:move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3" y="5"/>
                        <a:pt x="10" y="3"/>
                        <a:pt x="14" y="4"/>
                      </a:cubicBezTo>
                      <a:cubicBezTo>
                        <a:pt x="9" y="2"/>
                        <a:pt x="14" y="0"/>
                        <a:pt x="6" y="0"/>
                      </a:cubicBezTo>
                      <a:cubicBezTo>
                        <a:pt x="9" y="7"/>
                        <a:pt x="3" y="15"/>
                        <a:pt x="10" y="22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13" y="25"/>
                        <a:pt x="0" y="26"/>
                        <a:pt x="12" y="30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4" y="30"/>
                        <a:pt x="14" y="33"/>
                        <a:pt x="8" y="34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10" y="35"/>
                        <a:pt x="10" y="35"/>
                        <a:pt x="10" y="35"/>
                      </a:cubicBezTo>
                      <a:cubicBezTo>
                        <a:pt x="13" y="36"/>
                        <a:pt x="12" y="37"/>
                        <a:pt x="10" y="38"/>
                      </a:cubicBezTo>
                      <a:cubicBezTo>
                        <a:pt x="8" y="38"/>
                        <a:pt x="10" y="38"/>
                        <a:pt x="9" y="37"/>
                      </a:cubicBezTo>
                      <a:cubicBezTo>
                        <a:pt x="7" y="37"/>
                        <a:pt x="11" y="39"/>
                        <a:pt x="11" y="40"/>
                      </a:cubicBezTo>
                      <a:cubicBezTo>
                        <a:pt x="9" y="40"/>
                        <a:pt x="8" y="40"/>
                        <a:pt x="7" y="39"/>
                      </a:cubicBezTo>
                      <a:cubicBezTo>
                        <a:pt x="10" y="42"/>
                        <a:pt x="3" y="43"/>
                        <a:pt x="13" y="46"/>
                      </a:cubicBezTo>
                      <a:cubicBezTo>
                        <a:pt x="14" y="46"/>
                        <a:pt x="16" y="45"/>
                        <a:pt x="17" y="47"/>
                      </a:cubicBezTo>
                      <a:cubicBezTo>
                        <a:pt x="20" y="45"/>
                        <a:pt x="16" y="43"/>
                        <a:pt x="14" y="41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cubicBezTo>
                        <a:pt x="4" y="40"/>
                        <a:pt x="16" y="41"/>
                        <a:pt x="12" y="38"/>
                      </a:cubicBezTo>
                      <a:cubicBezTo>
                        <a:pt x="16" y="39"/>
                        <a:pt x="16" y="40"/>
                        <a:pt x="18" y="41"/>
                      </a:cubicBezTo>
                      <a:cubicBezTo>
                        <a:pt x="25" y="39"/>
                        <a:pt x="12" y="37"/>
                        <a:pt x="22" y="3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3" y="35"/>
                        <a:pt x="21" y="35"/>
                        <a:pt x="20" y="34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17" y="34"/>
                        <a:pt x="13" y="34"/>
                        <a:pt x="11" y="33"/>
                      </a:cubicBezTo>
                      <a:cubicBezTo>
                        <a:pt x="15" y="33"/>
                        <a:pt x="9" y="32"/>
                        <a:pt x="11" y="32"/>
                      </a:cubicBezTo>
                      <a:cubicBezTo>
                        <a:pt x="15" y="31"/>
                        <a:pt x="14" y="33"/>
                        <a:pt x="17" y="33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4" y="31"/>
                        <a:pt x="18" y="31"/>
                        <a:pt x="20" y="30"/>
                      </a:cubicBezTo>
                      <a:cubicBezTo>
                        <a:pt x="18" y="29"/>
                        <a:pt x="18" y="31"/>
                        <a:pt x="14" y="30"/>
                      </a:cubicBezTo>
                      <a:cubicBezTo>
                        <a:pt x="19" y="29"/>
                        <a:pt x="18" y="24"/>
                        <a:pt x="15" y="21"/>
                      </a:cubicBezTo>
                      <a:cubicBezTo>
                        <a:pt x="15" y="22"/>
                        <a:pt x="19" y="21"/>
                        <a:pt x="18" y="22"/>
                      </a:cubicBezTo>
                      <a:cubicBezTo>
                        <a:pt x="19" y="22"/>
                        <a:pt x="17" y="21"/>
                        <a:pt x="14" y="20"/>
                      </a:cubicBezTo>
                      <a:cubicBezTo>
                        <a:pt x="12" y="19"/>
                        <a:pt x="14" y="17"/>
                        <a:pt x="16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9" y="14"/>
                        <a:pt x="17" y="12"/>
                        <a:pt x="15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9"/>
                        <a:pt x="7" y="8"/>
                        <a:pt x="8" y="6"/>
                      </a:cubicBezTo>
                      <a:cubicBezTo>
                        <a:pt x="12" y="7"/>
                        <a:pt x="11" y="8"/>
                        <a:pt x="15" y="8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58" name="Freeform 697"/>
                <p:cNvSpPr>
                  <a:spLocks/>
                </p:cNvSpPr>
                <p:nvPr/>
              </p:nvSpPr>
              <p:spPr bwMode="auto">
                <a:xfrm>
                  <a:off x="3488" y="2963"/>
                  <a:ext cx="8" cy="2"/>
                </a:xfrm>
                <a:custGeom>
                  <a:avLst/>
                  <a:gdLst>
                    <a:gd name="T0" fmla="*/ 4 w 9"/>
                    <a:gd name="T1" fmla="*/ 1 h 2"/>
                    <a:gd name="T2" fmla="*/ 8 w 9"/>
                    <a:gd name="T3" fmla="*/ 2 h 2"/>
                    <a:gd name="T4" fmla="*/ 1 w 9"/>
                    <a:gd name="T5" fmla="*/ 0 h 2"/>
                    <a:gd name="T6" fmla="*/ 2 w 9"/>
                    <a:gd name="T7" fmla="*/ 1 h 2"/>
                    <a:gd name="T8" fmla="*/ 4 w 9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2">
                      <a:moveTo>
                        <a:pt x="4" y="1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4" y="0"/>
                        <a:pt x="1" y="0"/>
                      </a:cubicBezTo>
                      <a:cubicBezTo>
                        <a:pt x="2" y="1"/>
                        <a:pt x="0" y="1"/>
                        <a:pt x="2" y="1"/>
                      </a:cubicBezTo>
                      <a:cubicBezTo>
                        <a:pt x="3" y="1"/>
                        <a:pt x="4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59" name="Freeform 698"/>
                <p:cNvSpPr>
                  <a:spLocks/>
                </p:cNvSpPr>
                <p:nvPr/>
              </p:nvSpPr>
              <p:spPr bwMode="auto">
                <a:xfrm>
                  <a:off x="3484" y="2942"/>
                  <a:ext cx="16" cy="21"/>
                </a:xfrm>
                <a:custGeom>
                  <a:avLst/>
                  <a:gdLst>
                    <a:gd name="T0" fmla="*/ 9 w 18"/>
                    <a:gd name="T1" fmla="*/ 9 h 24"/>
                    <a:gd name="T2" fmla="*/ 6 w 18"/>
                    <a:gd name="T3" fmla="*/ 8 h 24"/>
                    <a:gd name="T4" fmla="*/ 4 w 18"/>
                    <a:gd name="T5" fmla="*/ 17 h 24"/>
                    <a:gd name="T6" fmla="*/ 10 w 18"/>
                    <a:gd name="T7" fmla="*/ 21 h 24"/>
                    <a:gd name="T8" fmla="*/ 6 w 18"/>
                    <a:gd name="T9" fmla="*/ 21 h 24"/>
                    <a:gd name="T10" fmla="*/ 11 w 18"/>
                    <a:gd name="T11" fmla="*/ 24 h 24"/>
                    <a:gd name="T12" fmla="*/ 9 w 18"/>
                    <a:gd name="T13" fmla="*/ 22 h 24"/>
                    <a:gd name="T14" fmla="*/ 11 w 18"/>
                    <a:gd name="T15" fmla="*/ 22 h 24"/>
                    <a:gd name="T16" fmla="*/ 10 w 18"/>
                    <a:gd name="T17" fmla="*/ 21 h 24"/>
                    <a:gd name="T18" fmla="*/ 13 w 18"/>
                    <a:gd name="T19" fmla="*/ 21 h 24"/>
                    <a:gd name="T20" fmla="*/ 8 w 18"/>
                    <a:gd name="T21" fmla="*/ 17 h 24"/>
                    <a:gd name="T22" fmla="*/ 13 w 18"/>
                    <a:gd name="T23" fmla="*/ 17 h 24"/>
                    <a:gd name="T24" fmla="*/ 16 w 18"/>
                    <a:gd name="T25" fmla="*/ 13 h 24"/>
                    <a:gd name="T26" fmla="*/ 14 w 18"/>
                    <a:gd name="T27" fmla="*/ 14 h 24"/>
                    <a:gd name="T28" fmla="*/ 9 w 18"/>
                    <a:gd name="T29" fmla="*/ 14 h 24"/>
                    <a:gd name="T30" fmla="*/ 15 w 18"/>
                    <a:gd name="T31" fmla="*/ 13 h 24"/>
                    <a:gd name="T32" fmla="*/ 13 w 18"/>
                    <a:gd name="T33" fmla="*/ 5 h 24"/>
                    <a:gd name="T34" fmla="*/ 6 w 18"/>
                    <a:gd name="T35" fmla="*/ 3 h 24"/>
                    <a:gd name="T36" fmla="*/ 12 w 18"/>
                    <a:gd name="T37" fmla="*/ 4 h 24"/>
                    <a:gd name="T38" fmla="*/ 13 w 18"/>
                    <a:gd name="T39" fmla="*/ 2 h 24"/>
                    <a:gd name="T40" fmla="*/ 3 w 18"/>
                    <a:gd name="T41" fmla="*/ 0 h 24"/>
                    <a:gd name="T42" fmla="*/ 9 w 18"/>
                    <a:gd name="T4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8" h="24">
                      <a:moveTo>
                        <a:pt x="9" y="9"/>
                      </a:move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12"/>
                        <a:pt x="7" y="16"/>
                        <a:pt x="4" y="17"/>
                      </a:cubicBezTo>
                      <a:cubicBezTo>
                        <a:pt x="3" y="18"/>
                        <a:pt x="9" y="19"/>
                        <a:pt x="10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9" y="22"/>
                        <a:pt x="4" y="24"/>
                        <a:pt x="11" y="24"/>
                      </a:cubicBezTo>
                      <a:cubicBezTo>
                        <a:pt x="11" y="23"/>
                        <a:pt x="8" y="23"/>
                        <a:pt x="9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8" y="20"/>
                        <a:pt x="5" y="19"/>
                        <a:pt x="8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4" y="16"/>
                        <a:pt x="12" y="15"/>
                        <a:pt x="16" y="13"/>
                      </a:cubicBezTo>
                      <a:cubicBezTo>
                        <a:pt x="16" y="13"/>
                        <a:pt x="13" y="13"/>
                        <a:pt x="14" y="14"/>
                      </a:cubicBezTo>
                      <a:cubicBezTo>
                        <a:pt x="14" y="14"/>
                        <a:pt x="11" y="14"/>
                        <a:pt x="9" y="14"/>
                      </a:cubicBezTo>
                      <a:cubicBezTo>
                        <a:pt x="5" y="11"/>
                        <a:pt x="13" y="14"/>
                        <a:pt x="15" y="13"/>
                      </a:cubicBezTo>
                      <a:cubicBezTo>
                        <a:pt x="12" y="10"/>
                        <a:pt x="8" y="6"/>
                        <a:pt x="13" y="5"/>
                      </a:cubicBezTo>
                      <a:cubicBezTo>
                        <a:pt x="10" y="6"/>
                        <a:pt x="6" y="4"/>
                        <a:pt x="6" y="3"/>
                      </a:cubicBezTo>
                      <a:cubicBezTo>
                        <a:pt x="9" y="2"/>
                        <a:pt x="10" y="3"/>
                        <a:pt x="12" y="4"/>
                      </a:cubicBezTo>
                      <a:cubicBezTo>
                        <a:pt x="12" y="3"/>
                        <a:pt x="14" y="3"/>
                        <a:pt x="13" y="2"/>
                      </a:cubicBezTo>
                      <a:cubicBezTo>
                        <a:pt x="10" y="3"/>
                        <a:pt x="5" y="2"/>
                        <a:pt x="3" y="0"/>
                      </a:cubicBezTo>
                      <a:cubicBezTo>
                        <a:pt x="0" y="3"/>
                        <a:pt x="10" y="6"/>
                        <a:pt x="9" y="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60" name="Freeform 699"/>
                <p:cNvSpPr>
                  <a:spLocks/>
                </p:cNvSpPr>
                <p:nvPr/>
              </p:nvSpPr>
              <p:spPr bwMode="auto">
                <a:xfrm>
                  <a:off x="3487" y="2948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2 w 2"/>
                    <a:gd name="T5" fmla="*/ 0 h 1"/>
                    <a:gd name="T6" fmla="*/ 0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61" name="Freeform 700"/>
                <p:cNvSpPr>
                  <a:spLocks/>
                </p:cNvSpPr>
                <p:nvPr/>
              </p:nvSpPr>
              <p:spPr bwMode="auto">
                <a:xfrm>
                  <a:off x="3503" y="2841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3 w 3"/>
                    <a:gd name="T3" fmla="*/ 0 h 1"/>
                    <a:gd name="T4" fmla="*/ 0 w 3"/>
                    <a:gd name="T5" fmla="*/ 0 h 1"/>
                    <a:gd name="T6" fmla="*/ 3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62" name="Freeform 701"/>
                <p:cNvSpPr>
                  <a:spLocks/>
                </p:cNvSpPr>
                <p:nvPr/>
              </p:nvSpPr>
              <p:spPr bwMode="auto">
                <a:xfrm>
                  <a:off x="3502" y="2837"/>
                  <a:ext cx="15" cy="4"/>
                </a:xfrm>
                <a:custGeom>
                  <a:avLst/>
                  <a:gdLst>
                    <a:gd name="T0" fmla="*/ 17 w 17"/>
                    <a:gd name="T1" fmla="*/ 2 h 5"/>
                    <a:gd name="T2" fmla="*/ 15 w 17"/>
                    <a:gd name="T3" fmla="*/ 0 h 5"/>
                    <a:gd name="T4" fmla="*/ 0 w 17"/>
                    <a:gd name="T5" fmla="*/ 2 h 5"/>
                    <a:gd name="T6" fmla="*/ 10 w 17"/>
                    <a:gd name="T7" fmla="*/ 5 h 5"/>
                    <a:gd name="T8" fmla="*/ 6 w 17"/>
                    <a:gd name="T9" fmla="*/ 3 h 5"/>
                    <a:gd name="T10" fmla="*/ 13 w 17"/>
                    <a:gd name="T11" fmla="*/ 4 h 5"/>
                    <a:gd name="T12" fmla="*/ 12 w 17"/>
                    <a:gd name="T13" fmla="*/ 2 h 5"/>
                    <a:gd name="T14" fmla="*/ 17 w 17"/>
                    <a:gd name="T1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" h="5">
                      <a:moveTo>
                        <a:pt x="17" y="2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5" y="1"/>
                        <a:pt x="8" y="0"/>
                        <a:pt x="0" y="2"/>
                      </a:cubicBezTo>
                      <a:cubicBezTo>
                        <a:pt x="2" y="3"/>
                        <a:pt x="6" y="5"/>
                        <a:pt x="10" y="5"/>
                      </a:cubicBezTo>
                      <a:cubicBezTo>
                        <a:pt x="9" y="4"/>
                        <a:pt x="5" y="3"/>
                        <a:pt x="6" y="3"/>
                      </a:cubicBezTo>
                      <a:cubicBezTo>
                        <a:pt x="9" y="3"/>
                        <a:pt x="9" y="4"/>
                        <a:pt x="13" y="4"/>
                      </a:cubicBezTo>
                      <a:cubicBezTo>
                        <a:pt x="16" y="3"/>
                        <a:pt x="10" y="3"/>
                        <a:pt x="12" y="2"/>
                      </a:cubicBez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63" name="Freeform 702"/>
                <p:cNvSpPr>
                  <a:spLocks/>
                </p:cNvSpPr>
                <p:nvPr/>
              </p:nvSpPr>
              <p:spPr bwMode="auto">
                <a:xfrm>
                  <a:off x="3507" y="2836"/>
                  <a:ext cx="5" cy="1"/>
                </a:xfrm>
                <a:custGeom>
                  <a:avLst/>
                  <a:gdLst>
                    <a:gd name="T0" fmla="*/ 0 w 5"/>
                    <a:gd name="T1" fmla="*/ 1 h 1"/>
                    <a:gd name="T2" fmla="*/ 5 w 5"/>
                    <a:gd name="T3" fmla="*/ 1 h 1"/>
                    <a:gd name="T4" fmla="*/ 0 w 5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1"/>
                      </a:move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1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64" name="Freeform 703"/>
                <p:cNvSpPr>
                  <a:spLocks/>
                </p:cNvSpPr>
                <p:nvPr/>
              </p:nvSpPr>
              <p:spPr bwMode="auto">
                <a:xfrm>
                  <a:off x="3505" y="2835"/>
                  <a:ext cx="5" cy="1"/>
                </a:xfrm>
                <a:custGeom>
                  <a:avLst/>
                  <a:gdLst>
                    <a:gd name="T0" fmla="*/ 2 w 6"/>
                    <a:gd name="T1" fmla="*/ 1 h 1"/>
                    <a:gd name="T2" fmla="*/ 6 w 6"/>
                    <a:gd name="T3" fmla="*/ 1 h 1"/>
                    <a:gd name="T4" fmla="*/ 0 w 6"/>
                    <a:gd name="T5" fmla="*/ 0 h 1"/>
                    <a:gd name="T6" fmla="*/ 2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2" y="1"/>
                      </a:moveTo>
                      <a:cubicBezTo>
                        <a:pt x="2" y="0"/>
                        <a:pt x="6" y="1"/>
                        <a:pt x="6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65" name="Freeform 704"/>
                <p:cNvSpPr>
                  <a:spLocks/>
                </p:cNvSpPr>
                <p:nvPr/>
              </p:nvSpPr>
              <p:spPr bwMode="auto">
                <a:xfrm>
                  <a:off x="3506" y="2833"/>
                  <a:ext cx="0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66" name="Freeform 705"/>
                <p:cNvSpPr>
                  <a:spLocks/>
                </p:cNvSpPr>
                <p:nvPr/>
              </p:nvSpPr>
              <p:spPr bwMode="auto">
                <a:xfrm>
                  <a:off x="3504" y="2831"/>
                  <a:ext cx="10" cy="3"/>
                </a:xfrm>
                <a:custGeom>
                  <a:avLst/>
                  <a:gdLst>
                    <a:gd name="T0" fmla="*/ 3 w 12"/>
                    <a:gd name="T1" fmla="*/ 0 h 4"/>
                    <a:gd name="T2" fmla="*/ 3 w 12"/>
                    <a:gd name="T3" fmla="*/ 2 h 4"/>
                    <a:gd name="T4" fmla="*/ 3 w 12"/>
                    <a:gd name="T5" fmla="*/ 2 h 4"/>
                    <a:gd name="T6" fmla="*/ 9 w 12"/>
                    <a:gd name="T7" fmla="*/ 2 h 4"/>
                    <a:gd name="T8" fmla="*/ 8 w 12"/>
                    <a:gd name="T9" fmla="*/ 4 h 4"/>
                    <a:gd name="T10" fmla="*/ 12 w 12"/>
                    <a:gd name="T11" fmla="*/ 3 h 4"/>
                    <a:gd name="T12" fmla="*/ 3 w 12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4">
                      <a:moveTo>
                        <a:pt x="3" y="0"/>
                      </a:moveTo>
                      <a:cubicBezTo>
                        <a:pt x="0" y="1"/>
                        <a:pt x="2" y="1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5" y="1"/>
                        <a:pt x="10" y="1"/>
                        <a:pt x="9" y="2"/>
                      </a:cubicBezTo>
                      <a:cubicBezTo>
                        <a:pt x="10" y="3"/>
                        <a:pt x="5" y="3"/>
                        <a:pt x="8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1"/>
                        <a:pt x="5" y="1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67" name="Freeform 706"/>
                <p:cNvSpPr>
                  <a:spLocks/>
                </p:cNvSpPr>
                <p:nvPr/>
              </p:nvSpPr>
              <p:spPr bwMode="auto">
                <a:xfrm>
                  <a:off x="3506" y="283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68" name="Freeform 707"/>
                <p:cNvSpPr>
                  <a:spLocks/>
                </p:cNvSpPr>
                <p:nvPr/>
              </p:nvSpPr>
              <p:spPr bwMode="auto">
                <a:xfrm>
                  <a:off x="3506" y="2834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69" name="Freeform 708"/>
                <p:cNvSpPr>
                  <a:spLocks/>
                </p:cNvSpPr>
                <p:nvPr/>
              </p:nvSpPr>
              <p:spPr bwMode="auto">
                <a:xfrm>
                  <a:off x="3506" y="2827"/>
                  <a:ext cx="11" cy="3"/>
                </a:xfrm>
                <a:custGeom>
                  <a:avLst/>
                  <a:gdLst>
                    <a:gd name="T0" fmla="*/ 0 w 13"/>
                    <a:gd name="T1" fmla="*/ 2 h 4"/>
                    <a:gd name="T2" fmla="*/ 5 w 13"/>
                    <a:gd name="T3" fmla="*/ 4 h 4"/>
                    <a:gd name="T4" fmla="*/ 13 w 13"/>
                    <a:gd name="T5" fmla="*/ 2 h 4"/>
                    <a:gd name="T6" fmla="*/ 11 w 13"/>
                    <a:gd name="T7" fmla="*/ 1 h 4"/>
                    <a:gd name="T8" fmla="*/ 0 w 13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4">
                      <a:moveTo>
                        <a:pt x="0" y="2"/>
                      </a:moveTo>
                      <a:cubicBezTo>
                        <a:pt x="7" y="2"/>
                        <a:pt x="0" y="4"/>
                        <a:pt x="5" y="4"/>
                      </a:cubicBezTo>
                      <a:cubicBezTo>
                        <a:pt x="4" y="3"/>
                        <a:pt x="9" y="2"/>
                        <a:pt x="13" y="2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8" y="0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70" name="Freeform 709"/>
                <p:cNvSpPr>
                  <a:spLocks/>
                </p:cNvSpPr>
                <p:nvPr/>
              </p:nvSpPr>
              <p:spPr bwMode="auto">
                <a:xfrm>
                  <a:off x="3519" y="2825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71" name="Freeform 710"/>
                <p:cNvSpPr>
                  <a:spLocks/>
                </p:cNvSpPr>
                <p:nvPr/>
              </p:nvSpPr>
              <p:spPr bwMode="auto">
                <a:xfrm>
                  <a:off x="3509" y="2819"/>
                  <a:ext cx="15" cy="8"/>
                </a:xfrm>
                <a:custGeom>
                  <a:avLst/>
                  <a:gdLst>
                    <a:gd name="T0" fmla="*/ 1 w 17"/>
                    <a:gd name="T1" fmla="*/ 0 h 9"/>
                    <a:gd name="T2" fmla="*/ 8 w 17"/>
                    <a:gd name="T3" fmla="*/ 4 h 9"/>
                    <a:gd name="T4" fmla="*/ 3 w 17"/>
                    <a:gd name="T5" fmla="*/ 3 h 9"/>
                    <a:gd name="T6" fmla="*/ 6 w 17"/>
                    <a:gd name="T7" fmla="*/ 6 h 9"/>
                    <a:gd name="T8" fmla="*/ 0 w 17"/>
                    <a:gd name="T9" fmla="*/ 4 h 9"/>
                    <a:gd name="T10" fmla="*/ 5 w 17"/>
                    <a:gd name="T11" fmla="*/ 7 h 9"/>
                    <a:gd name="T12" fmla="*/ 1 w 17"/>
                    <a:gd name="T13" fmla="*/ 9 h 9"/>
                    <a:gd name="T14" fmla="*/ 8 w 17"/>
                    <a:gd name="T15" fmla="*/ 8 h 9"/>
                    <a:gd name="T16" fmla="*/ 7 w 17"/>
                    <a:gd name="T17" fmla="*/ 7 h 9"/>
                    <a:gd name="T18" fmla="*/ 11 w 17"/>
                    <a:gd name="T19" fmla="*/ 7 h 9"/>
                    <a:gd name="T20" fmla="*/ 16 w 17"/>
                    <a:gd name="T21" fmla="*/ 3 h 9"/>
                    <a:gd name="T22" fmla="*/ 1 w 17"/>
                    <a:gd name="T2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9">
                      <a:moveTo>
                        <a:pt x="1" y="0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6" y="3"/>
                        <a:pt x="4" y="4"/>
                        <a:pt x="3" y="3"/>
                      </a:cubicBezTo>
                      <a:cubicBezTo>
                        <a:pt x="2" y="4"/>
                        <a:pt x="6" y="4"/>
                        <a:pt x="6" y="6"/>
                      </a:cubicBezTo>
                      <a:cubicBezTo>
                        <a:pt x="0" y="6"/>
                        <a:pt x="5" y="4"/>
                        <a:pt x="0" y="4"/>
                      </a:cubicBezTo>
                      <a:cubicBezTo>
                        <a:pt x="0" y="5"/>
                        <a:pt x="0" y="7"/>
                        <a:pt x="5" y="7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10" y="7"/>
                        <a:pt x="3" y="7"/>
                        <a:pt x="7" y="7"/>
                      </a:cubicBezTo>
                      <a:cubicBezTo>
                        <a:pt x="10" y="6"/>
                        <a:pt x="11" y="7"/>
                        <a:pt x="11" y="7"/>
                      </a:cubicBezTo>
                      <a:cubicBezTo>
                        <a:pt x="10" y="6"/>
                        <a:pt x="17" y="5"/>
                        <a:pt x="16" y="3"/>
                      </a:cubicBezTo>
                      <a:cubicBezTo>
                        <a:pt x="15" y="1"/>
                        <a:pt x="4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72" name="Freeform 711"/>
                <p:cNvSpPr>
                  <a:spLocks/>
                </p:cNvSpPr>
                <p:nvPr/>
              </p:nvSpPr>
              <p:spPr bwMode="auto">
                <a:xfrm>
                  <a:off x="3516" y="2819"/>
                  <a:ext cx="3" cy="0"/>
                </a:xfrm>
                <a:custGeom>
                  <a:avLst/>
                  <a:gdLst>
                    <a:gd name="T0" fmla="*/ 0 w 3"/>
                    <a:gd name="T1" fmla="*/ 3 w 3"/>
                    <a:gd name="T2" fmla="*/ 0 w 3"/>
                    <a:gd name="T3" fmla="*/ 0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73" name="Freeform 712"/>
                <p:cNvSpPr>
                  <a:spLocks/>
                </p:cNvSpPr>
                <p:nvPr/>
              </p:nvSpPr>
              <p:spPr bwMode="auto">
                <a:xfrm>
                  <a:off x="3508" y="2812"/>
                  <a:ext cx="16" cy="6"/>
                </a:xfrm>
                <a:custGeom>
                  <a:avLst/>
                  <a:gdLst>
                    <a:gd name="T0" fmla="*/ 1 w 18"/>
                    <a:gd name="T1" fmla="*/ 5 h 7"/>
                    <a:gd name="T2" fmla="*/ 5 w 18"/>
                    <a:gd name="T3" fmla="*/ 6 h 7"/>
                    <a:gd name="T4" fmla="*/ 2 w 18"/>
                    <a:gd name="T5" fmla="*/ 7 h 7"/>
                    <a:gd name="T6" fmla="*/ 7 w 18"/>
                    <a:gd name="T7" fmla="*/ 7 h 7"/>
                    <a:gd name="T8" fmla="*/ 4 w 18"/>
                    <a:gd name="T9" fmla="*/ 4 h 7"/>
                    <a:gd name="T10" fmla="*/ 13 w 18"/>
                    <a:gd name="T11" fmla="*/ 3 h 7"/>
                    <a:gd name="T12" fmla="*/ 11 w 18"/>
                    <a:gd name="T13" fmla="*/ 5 h 7"/>
                    <a:gd name="T14" fmla="*/ 10 w 18"/>
                    <a:gd name="T15" fmla="*/ 0 h 7"/>
                    <a:gd name="T16" fmla="*/ 8 w 18"/>
                    <a:gd name="T17" fmla="*/ 1 h 7"/>
                    <a:gd name="T18" fmla="*/ 6 w 18"/>
                    <a:gd name="T19" fmla="*/ 0 h 7"/>
                    <a:gd name="T20" fmla="*/ 1 w 18"/>
                    <a:gd name="T21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7">
                      <a:moveTo>
                        <a:pt x="1" y="5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6"/>
                        <a:pt x="3" y="7"/>
                        <a:pt x="2" y="7"/>
                      </a:cubicBezTo>
                      <a:cubicBezTo>
                        <a:pt x="3" y="7"/>
                        <a:pt x="6" y="7"/>
                        <a:pt x="7" y="7"/>
                      </a:cubicBezTo>
                      <a:cubicBezTo>
                        <a:pt x="13" y="6"/>
                        <a:pt x="5" y="5"/>
                        <a:pt x="4" y="4"/>
                      </a:cubicBezTo>
                      <a:cubicBezTo>
                        <a:pt x="7" y="1"/>
                        <a:pt x="7" y="4"/>
                        <a:pt x="13" y="3"/>
                      </a:cubicBezTo>
                      <a:cubicBezTo>
                        <a:pt x="13" y="3"/>
                        <a:pt x="11" y="4"/>
                        <a:pt x="11" y="5"/>
                      </a:cubicBezTo>
                      <a:cubicBezTo>
                        <a:pt x="18" y="3"/>
                        <a:pt x="12" y="1"/>
                        <a:pt x="10" y="0"/>
                      </a:cubicBezTo>
                      <a:cubicBezTo>
                        <a:pt x="9" y="0"/>
                        <a:pt x="7" y="1"/>
                        <a:pt x="8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1" y="1"/>
                        <a:pt x="0" y="2"/>
                        <a:pt x="1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74" name="Freeform 713"/>
                <p:cNvSpPr>
                  <a:spLocks/>
                </p:cNvSpPr>
                <p:nvPr/>
              </p:nvSpPr>
              <p:spPr bwMode="auto">
                <a:xfrm>
                  <a:off x="3507" y="2818"/>
                  <a:ext cx="3" cy="1"/>
                </a:xfrm>
                <a:custGeom>
                  <a:avLst/>
                  <a:gdLst>
                    <a:gd name="T0" fmla="*/ 2 w 3"/>
                    <a:gd name="T1" fmla="*/ 1 h 1"/>
                    <a:gd name="T2" fmla="*/ 3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1" y="0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75" name="Freeform 714"/>
                <p:cNvSpPr>
                  <a:spLocks/>
                </p:cNvSpPr>
                <p:nvPr/>
              </p:nvSpPr>
              <p:spPr bwMode="auto">
                <a:xfrm>
                  <a:off x="3516" y="2812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76" name="Freeform 715"/>
                <p:cNvSpPr>
                  <a:spLocks/>
                </p:cNvSpPr>
                <p:nvPr/>
              </p:nvSpPr>
              <p:spPr bwMode="auto">
                <a:xfrm>
                  <a:off x="3508" y="2812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3 w 3"/>
                    <a:gd name="T3" fmla="*/ 0 h 1"/>
                    <a:gd name="T4" fmla="*/ 0 w 3"/>
                    <a:gd name="T5" fmla="*/ 0 h 1"/>
                    <a:gd name="T6" fmla="*/ 3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77" name="Freeform 716"/>
                <p:cNvSpPr>
                  <a:spLocks/>
                </p:cNvSpPr>
                <p:nvPr/>
              </p:nvSpPr>
              <p:spPr bwMode="auto">
                <a:xfrm>
                  <a:off x="3505" y="2772"/>
                  <a:ext cx="16" cy="39"/>
                </a:xfrm>
                <a:custGeom>
                  <a:avLst/>
                  <a:gdLst>
                    <a:gd name="T0" fmla="*/ 15 w 19"/>
                    <a:gd name="T1" fmla="*/ 0 h 46"/>
                    <a:gd name="T2" fmla="*/ 12 w 19"/>
                    <a:gd name="T3" fmla="*/ 2 h 46"/>
                    <a:gd name="T4" fmla="*/ 7 w 19"/>
                    <a:gd name="T5" fmla="*/ 0 h 46"/>
                    <a:gd name="T6" fmla="*/ 0 w 19"/>
                    <a:gd name="T7" fmla="*/ 1 h 46"/>
                    <a:gd name="T8" fmla="*/ 3 w 19"/>
                    <a:gd name="T9" fmla="*/ 4 h 46"/>
                    <a:gd name="T10" fmla="*/ 0 w 19"/>
                    <a:gd name="T11" fmla="*/ 4 h 46"/>
                    <a:gd name="T12" fmla="*/ 2 w 19"/>
                    <a:gd name="T13" fmla="*/ 11 h 46"/>
                    <a:gd name="T14" fmla="*/ 4 w 19"/>
                    <a:gd name="T15" fmla="*/ 16 h 46"/>
                    <a:gd name="T16" fmla="*/ 3 w 19"/>
                    <a:gd name="T17" fmla="*/ 35 h 46"/>
                    <a:gd name="T18" fmla="*/ 9 w 19"/>
                    <a:gd name="T19" fmla="*/ 36 h 46"/>
                    <a:gd name="T20" fmla="*/ 5 w 19"/>
                    <a:gd name="T21" fmla="*/ 37 h 46"/>
                    <a:gd name="T22" fmla="*/ 5 w 19"/>
                    <a:gd name="T23" fmla="*/ 36 h 46"/>
                    <a:gd name="T24" fmla="*/ 4 w 19"/>
                    <a:gd name="T25" fmla="*/ 42 h 46"/>
                    <a:gd name="T26" fmla="*/ 12 w 19"/>
                    <a:gd name="T27" fmla="*/ 41 h 46"/>
                    <a:gd name="T28" fmla="*/ 4 w 19"/>
                    <a:gd name="T29" fmla="*/ 44 h 46"/>
                    <a:gd name="T30" fmla="*/ 9 w 19"/>
                    <a:gd name="T31" fmla="*/ 46 h 46"/>
                    <a:gd name="T32" fmla="*/ 14 w 19"/>
                    <a:gd name="T33" fmla="*/ 43 h 46"/>
                    <a:gd name="T34" fmla="*/ 17 w 19"/>
                    <a:gd name="T35" fmla="*/ 45 h 46"/>
                    <a:gd name="T36" fmla="*/ 8 w 19"/>
                    <a:gd name="T37" fmla="*/ 33 h 46"/>
                    <a:gd name="T38" fmla="*/ 12 w 19"/>
                    <a:gd name="T39" fmla="*/ 33 h 46"/>
                    <a:gd name="T40" fmla="*/ 15 w 19"/>
                    <a:gd name="T41" fmla="*/ 25 h 46"/>
                    <a:gd name="T42" fmla="*/ 8 w 19"/>
                    <a:gd name="T43" fmla="*/ 23 h 46"/>
                    <a:gd name="T44" fmla="*/ 11 w 19"/>
                    <a:gd name="T45" fmla="*/ 21 h 46"/>
                    <a:gd name="T46" fmla="*/ 8 w 19"/>
                    <a:gd name="T47" fmla="*/ 21 h 46"/>
                    <a:gd name="T48" fmla="*/ 12 w 19"/>
                    <a:gd name="T49" fmla="*/ 19 h 46"/>
                    <a:gd name="T50" fmla="*/ 4 w 19"/>
                    <a:gd name="T51" fmla="*/ 18 h 46"/>
                    <a:gd name="T52" fmla="*/ 15 w 19"/>
                    <a:gd name="T53" fmla="*/ 13 h 46"/>
                    <a:gd name="T54" fmla="*/ 11 w 19"/>
                    <a:gd name="T55" fmla="*/ 14 h 46"/>
                    <a:gd name="T56" fmla="*/ 7 w 19"/>
                    <a:gd name="T57" fmla="*/ 13 h 46"/>
                    <a:gd name="T58" fmla="*/ 14 w 19"/>
                    <a:gd name="T59" fmla="*/ 12 h 46"/>
                    <a:gd name="T60" fmla="*/ 10 w 19"/>
                    <a:gd name="T61" fmla="*/ 9 h 46"/>
                    <a:gd name="T62" fmla="*/ 6 w 19"/>
                    <a:gd name="T63" fmla="*/ 10 h 46"/>
                    <a:gd name="T64" fmla="*/ 8 w 19"/>
                    <a:gd name="T65" fmla="*/ 5 h 46"/>
                    <a:gd name="T66" fmla="*/ 15 w 19"/>
                    <a:gd name="T67" fmla="*/ 7 h 46"/>
                    <a:gd name="T68" fmla="*/ 18 w 19"/>
                    <a:gd name="T69" fmla="*/ 5 h 46"/>
                    <a:gd name="T70" fmla="*/ 9 w 19"/>
                    <a:gd name="T71" fmla="*/ 2 h 46"/>
                    <a:gd name="T72" fmla="*/ 15 w 19"/>
                    <a:gd name="T7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" h="46">
                      <a:moveTo>
                        <a:pt x="15" y="0"/>
                      </a:moveTo>
                      <a:cubicBezTo>
                        <a:pt x="12" y="0"/>
                        <a:pt x="11" y="1"/>
                        <a:pt x="12" y="2"/>
                      </a:cubicBezTo>
                      <a:cubicBezTo>
                        <a:pt x="8" y="2"/>
                        <a:pt x="9" y="1"/>
                        <a:pt x="7" y="0"/>
                      </a:cubicBezTo>
                      <a:cubicBezTo>
                        <a:pt x="5" y="1"/>
                        <a:pt x="3" y="0"/>
                        <a:pt x="0" y="1"/>
                      </a:cubicBezTo>
                      <a:cubicBezTo>
                        <a:pt x="0" y="2"/>
                        <a:pt x="4" y="2"/>
                        <a:pt x="3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2" y="6"/>
                        <a:pt x="5" y="9"/>
                        <a:pt x="2" y="11"/>
                      </a:cubicBezTo>
                      <a:cubicBezTo>
                        <a:pt x="1" y="13"/>
                        <a:pt x="3" y="14"/>
                        <a:pt x="4" y="16"/>
                      </a:cubicBezTo>
                      <a:cubicBezTo>
                        <a:pt x="3" y="22"/>
                        <a:pt x="6" y="28"/>
                        <a:pt x="3" y="35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6" y="36"/>
                        <a:pt x="9" y="37"/>
                        <a:pt x="5" y="37"/>
                      </a:cubicBezTo>
                      <a:cubicBezTo>
                        <a:pt x="6" y="37"/>
                        <a:pt x="5" y="36"/>
                        <a:pt x="5" y="36"/>
                      </a:cubicBezTo>
                      <a:cubicBezTo>
                        <a:pt x="0" y="38"/>
                        <a:pt x="6" y="40"/>
                        <a:pt x="4" y="42"/>
                      </a:cubicBezTo>
                      <a:cubicBezTo>
                        <a:pt x="5" y="41"/>
                        <a:pt x="11" y="41"/>
                        <a:pt x="12" y="41"/>
                      </a:cubicBezTo>
                      <a:cubicBezTo>
                        <a:pt x="4" y="41"/>
                        <a:pt x="12" y="43"/>
                        <a:pt x="4" y="44"/>
                      </a:cubicBezTo>
                      <a:cubicBezTo>
                        <a:pt x="2" y="46"/>
                        <a:pt x="10" y="44"/>
                        <a:pt x="9" y="46"/>
                      </a:cubicBezTo>
                      <a:cubicBezTo>
                        <a:pt x="13" y="46"/>
                        <a:pt x="11" y="44"/>
                        <a:pt x="14" y="43"/>
                      </a:cubicBezTo>
                      <a:cubicBezTo>
                        <a:pt x="17" y="44"/>
                        <a:pt x="12" y="45"/>
                        <a:pt x="17" y="45"/>
                      </a:cubicBezTo>
                      <a:cubicBezTo>
                        <a:pt x="19" y="42"/>
                        <a:pt x="10" y="37"/>
                        <a:pt x="8" y="33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9" y="31"/>
                        <a:pt x="8" y="27"/>
                        <a:pt x="15" y="25"/>
                      </a:cubicBezTo>
                      <a:cubicBezTo>
                        <a:pt x="11" y="26"/>
                        <a:pt x="17" y="22"/>
                        <a:pt x="8" y="23"/>
                      </a:cubicBezTo>
                      <a:cubicBezTo>
                        <a:pt x="10" y="22"/>
                        <a:pt x="10" y="22"/>
                        <a:pt x="11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0"/>
                        <a:pt x="12" y="20"/>
                        <a:pt x="12" y="19"/>
                      </a:cubicBezTo>
                      <a:cubicBezTo>
                        <a:pt x="8" y="20"/>
                        <a:pt x="7" y="19"/>
                        <a:pt x="4" y="18"/>
                      </a:cubicBezTo>
                      <a:cubicBezTo>
                        <a:pt x="8" y="17"/>
                        <a:pt x="12" y="15"/>
                        <a:pt x="15" y="13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2" y="13"/>
                        <a:pt x="9" y="14"/>
                        <a:pt x="7" y="13"/>
                      </a:cubicBezTo>
                      <a:cubicBezTo>
                        <a:pt x="7" y="12"/>
                        <a:pt x="12" y="12"/>
                        <a:pt x="14" y="12"/>
                      </a:cubicBezTo>
                      <a:cubicBezTo>
                        <a:pt x="16" y="11"/>
                        <a:pt x="7" y="10"/>
                        <a:pt x="10" y="9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5" y="8"/>
                        <a:pt x="9" y="6"/>
                        <a:pt x="8" y="5"/>
                      </a:cubicBezTo>
                      <a:cubicBezTo>
                        <a:pt x="13" y="4"/>
                        <a:pt x="12" y="6"/>
                        <a:pt x="15" y="7"/>
                      </a:cubicBezTo>
                      <a:cubicBezTo>
                        <a:pt x="16" y="6"/>
                        <a:pt x="16" y="5"/>
                        <a:pt x="18" y="5"/>
                      </a:cubicBezTo>
                      <a:cubicBezTo>
                        <a:pt x="15" y="4"/>
                        <a:pt x="11" y="3"/>
                        <a:pt x="9" y="2"/>
                      </a:cubicBezTo>
                      <a:cubicBezTo>
                        <a:pt x="15" y="3"/>
                        <a:pt x="14" y="1"/>
                        <a:pt x="15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78" name="Freeform 717"/>
                <p:cNvSpPr>
                  <a:spLocks/>
                </p:cNvSpPr>
                <p:nvPr/>
              </p:nvSpPr>
              <p:spPr bwMode="auto">
                <a:xfrm>
                  <a:off x="3520" y="277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1 w 2"/>
                    <a:gd name="T5" fmla="*/ 0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79" name="Freeform 718"/>
                <p:cNvSpPr>
                  <a:spLocks/>
                </p:cNvSpPr>
                <p:nvPr/>
              </p:nvSpPr>
              <p:spPr bwMode="auto">
                <a:xfrm>
                  <a:off x="3518" y="277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80" name="Rectangle 719"/>
                <p:cNvSpPr>
                  <a:spLocks noChangeArrowheads="1"/>
                </p:cNvSpPr>
                <p:nvPr/>
              </p:nvSpPr>
              <p:spPr bwMode="auto">
                <a:xfrm>
                  <a:off x="3506" y="2781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81" name="Freeform 720"/>
                <p:cNvSpPr>
                  <a:spLocks/>
                </p:cNvSpPr>
                <p:nvPr/>
              </p:nvSpPr>
              <p:spPr bwMode="auto">
                <a:xfrm>
                  <a:off x="3518" y="2782"/>
                  <a:ext cx="3" cy="1"/>
                </a:xfrm>
                <a:custGeom>
                  <a:avLst/>
                  <a:gdLst>
                    <a:gd name="T0" fmla="*/ 4 w 4"/>
                    <a:gd name="T1" fmla="*/ 0 h 1"/>
                    <a:gd name="T2" fmla="*/ 0 w 4"/>
                    <a:gd name="T3" fmla="*/ 1 h 1"/>
                    <a:gd name="T4" fmla="*/ 4 w 4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4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3" y="1"/>
                        <a:pt x="4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82" name="Freeform 721"/>
                <p:cNvSpPr>
                  <a:spLocks/>
                </p:cNvSpPr>
                <p:nvPr/>
              </p:nvSpPr>
              <p:spPr bwMode="auto">
                <a:xfrm>
                  <a:off x="3518" y="2791"/>
                  <a:ext cx="2" cy="0"/>
                </a:xfrm>
                <a:custGeom>
                  <a:avLst/>
                  <a:gdLst>
                    <a:gd name="T0" fmla="*/ 0 w 3"/>
                    <a:gd name="T1" fmla="*/ 1 h 1"/>
                    <a:gd name="T2" fmla="*/ 3 w 3"/>
                    <a:gd name="T3" fmla="*/ 1 h 1"/>
                    <a:gd name="T4" fmla="*/ 0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83" name="Freeform 722"/>
                <p:cNvSpPr>
                  <a:spLocks/>
                </p:cNvSpPr>
                <p:nvPr/>
              </p:nvSpPr>
              <p:spPr bwMode="auto">
                <a:xfrm>
                  <a:off x="3519" y="2772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0 w 1"/>
                    <a:gd name="T5" fmla="*/ 0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84" name="Freeform 723"/>
                <p:cNvSpPr>
                  <a:spLocks/>
                </p:cNvSpPr>
                <p:nvPr/>
              </p:nvSpPr>
              <p:spPr bwMode="auto">
                <a:xfrm>
                  <a:off x="3500" y="2749"/>
                  <a:ext cx="20" cy="22"/>
                </a:xfrm>
                <a:custGeom>
                  <a:avLst/>
                  <a:gdLst>
                    <a:gd name="T0" fmla="*/ 4 w 24"/>
                    <a:gd name="T1" fmla="*/ 2 h 25"/>
                    <a:gd name="T2" fmla="*/ 2 w 24"/>
                    <a:gd name="T3" fmla="*/ 6 h 25"/>
                    <a:gd name="T4" fmla="*/ 12 w 24"/>
                    <a:gd name="T5" fmla="*/ 9 h 25"/>
                    <a:gd name="T6" fmla="*/ 3 w 24"/>
                    <a:gd name="T7" fmla="*/ 9 h 25"/>
                    <a:gd name="T8" fmla="*/ 10 w 24"/>
                    <a:gd name="T9" fmla="*/ 17 h 25"/>
                    <a:gd name="T10" fmla="*/ 6 w 24"/>
                    <a:gd name="T11" fmla="*/ 17 h 25"/>
                    <a:gd name="T12" fmla="*/ 16 w 24"/>
                    <a:gd name="T13" fmla="*/ 20 h 25"/>
                    <a:gd name="T14" fmla="*/ 5 w 24"/>
                    <a:gd name="T15" fmla="*/ 21 h 25"/>
                    <a:gd name="T16" fmla="*/ 4 w 24"/>
                    <a:gd name="T17" fmla="*/ 20 h 25"/>
                    <a:gd name="T18" fmla="*/ 8 w 24"/>
                    <a:gd name="T19" fmla="*/ 25 h 25"/>
                    <a:gd name="T20" fmla="*/ 14 w 24"/>
                    <a:gd name="T21" fmla="*/ 25 h 25"/>
                    <a:gd name="T22" fmla="*/ 20 w 24"/>
                    <a:gd name="T23" fmla="*/ 24 h 25"/>
                    <a:gd name="T24" fmla="*/ 15 w 24"/>
                    <a:gd name="T25" fmla="*/ 22 h 25"/>
                    <a:gd name="T26" fmla="*/ 19 w 24"/>
                    <a:gd name="T27" fmla="*/ 21 h 25"/>
                    <a:gd name="T28" fmla="*/ 17 w 24"/>
                    <a:gd name="T29" fmla="*/ 20 h 25"/>
                    <a:gd name="T30" fmla="*/ 20 w 24"/>
                    <a:gd name="T31" fmla="*/ 20 h 25"/>
                    <a:gd name="T32" fmla="*/ 17 w 24"/>
                    <a:gd name="T33" fmla="*/ 18 h 25"/>
                    <a:gd name="T34" fmla="*/ 18 w 24"/>
                    <a:gd name="T35" fmla="*/ 18 h 25"/>
                    <a:gd name="T36" fmla="*/ 13 w 24"/>
                    <a:gd name="T37" fmla="*/ 17 h 25"/>
                    <a:gd name="T38" fmla="*/ 18 w 24"/>
                    <a:gd name="T39" fmla="*/ 16 h 25"/>
                    <a:gd name="T40" fmla="*/ 15 w 24"/>
                    <a:gd name="T41" fmla="*/ 16 h 25"/>
                    <a:gd name="T42" fmla="*/ 20 w 24"/>
                    <a:gd name="T43" fmla="*/ 10 h 25"/>
                    <a:gd name="T44" fmla="*/ 16 w 24"/>
                    <a:gd name="T45" fmla="*/ 10 h 25"/>
                    <a:gd name="T46" fmla="*/ 20 w 24"/>
                    <a:gd name="T47" fmla="*/ 13 h 25"/>
                    <a:gd name="T48" fmla="*/ 10 w 24"/>
                    <a:gd name="T49" fmla="*/ 12 h 25"/>
                    <a:gd name="T50" fmla="*/ 18 w 24"/>
                    <a:gd name="T51" fmla="*/ 9 h 25"/>
                    <a:gd name="T52" fmla="*/ 16 w 24"/>
                    <a:gd name="T53" fmla="*/ 5 h 25"/>
                    <a:gd name="T54" fmla="*/ 17 w 24"/>
                    <a:gd name="T55" fmla="*/ 5 h 25"/>
                    <a:gd name="T56" fmla="*/ 14 w 24"/>
                    <a:gd name="T57" fmla="*/ 3 h 25"/>
                    <a:gd name="T58" fmla="*/ 13 w 24"/>
                    <a:gd name="T59" fmla="*/ 3 h 25"/>
                    <a:gd name="T60" fmla="*/ 10 w 24"/>
                    <a:gd name="T61" fmla="*/ 2 h 25"/>
                    <a:gd name="T62" fmla="*/ 12 w 24"/>
                    <a:gd name="T63" fmla="*/ 2 h 25"/>
                    <a:gd name="T64" fmla="*/ 6 w 24"/>
                    <a:gd name="T65" fmla="*/ 0 h 25"/>
                    <a:gd name="T66" fmla="*/ 10 w 24"/>
                    <a:gd name="T67" fmla="*/ 3 h 25"/>
                    <a:gd name="T68" fmla="*/ 4 w 24"/>
                    <a:gd name="T69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4" h="25">
                      <a:moveTo>
                        <a:pt x="4" y="2"/>
                      </a:moveTo>
                      <a:cubicBezTo>
                        <a:pt x="0" y="3"/>
                        <a:pt x="3" y="5"/>
                        <a:pt x="2" y="6"/>
                      </a:cubicBezTo>
                      <a:cubicBezTo>
                        <a:pt x="4" y="9"/>
                        <a:pt x="12" y="6"/>
                        <a:pt x="12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4" y="11"/>
                        <a:pt x="2" y="15"/>
                        <a:pt x="10" y="17"/>
                      </a:cubicBezTo>
                      <a:cubicBezTo>
                        <a:pt x="9" y="17"/>
                        <a:pt x="7" y="18"/>
                        <a:pt x="6" y="17"/>
                      </a:cubicBezTo>
                      <a:cubicBezTo>
                        <a:pt x="7" y="19"/>
                        <a:pt x="19" y="18"/>
                        <a:pt x="16" y="20"/>
                      </a:cubicBezTo>
                      <a:cubicBezTo>
                        <a:pt x="11" y="18"/>
                        <a:pt x="11" y="21"/>
                        <a:pt x="5" y="21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5" y="22"/>
                        <a:pt x="8" y="24"/>
                        <a:pt x="8" y="25"/>
                      </a:cubicBezTo>
                      <a:cubicBezTo>
                        <a:pt x="10" y="25"/>
                        <a:pt x="14" y="24"/>
                        <a:pt x="14" y="25"/>
                      </a:cubicBezTo>
                      <a:cubicBezTo>
                        <a:pt x="15" y="24"/>
                        <a:pt x="17" y="25"/>
                        <a:pt x="20" y="24"/>
                      </a:cubicBezTo>
                      <a:cubicBezTo>
                        <a:pt x="17" y="23"/>
                        <a:pt x="19" y="22"/>
                        <a:pt x="15" y="22"/>
                      </a:cubicBezTo>
                      <a:cubicBezTo>
                        <a:pt x="18" y="21"/>
                        <a:pt x="16" y="22"/>
                        <a:pt x="19" y="21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7" y="20"/>
                        <a:pt x="20" y="21"/>
                        <a:pt x="20" y="20"/>
                      </a:cubicBezTo>
                      <a:cubicBezTo>
                        <a:pt x="19" y="20"/>
                        <a:pt x="17" y="19"/>
                        <a:pt x="17" y="18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7" y="17"/>
                        <a:pt x="18" y="16"/>
                        <a:pt x="13" y="17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4"/>
                        <a:pt x="24" y="13"/>
                        <a:pt x="20" y="10"/>
                      </a:cubicBezTo>
                      <a:cubicBezTo>
                        <a:pt x="19" y="11"/>
                        <a:pt x="17" y="11"/>
                        <a:pt x="16" y="10"/>
                      </a:cubicBezTo>
                      <a:cubicBezTo>
                        <a:pt x="14" y="11"/>
                        <a:pt x="19" y="12"/>
                        <a:pt x="20" y="13"/>
                      </a:cubicBezTo>
                      <a:cubicBezTo>
                        <a:pt x="16" y="13"/>
                        <a:pt x="12" y="11"/>
                        <a:pt x="10" y="12"/>
                      </a:cubicBezTo>
                      <a:cubicBezTo>
                        <a:pt x="14" y="11"/>
                        <a:pt x="9" y="10"/>
                        <a:pt x="18" y="9"/>
                      </a:cubicBezTo>
                      <a:cubicBezTo>
                        <a:pt x="18" y="7"/>
                        <a:pt x="14" y="7"/>
                        <a:pt x="16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2" y="5"/>
                        <a:pt x="20" y="4"/>
                        <a:pt x="14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0" y="3"/>
                        <a:pt x="10" y="3"/>
                        <a:pt x="10" y="2"/>
                      </a:cubicBezTo>
                      <a:cubicBezTo>
                        <a:pt x="11" y="2"/>
                        <a:pt x="11" y="2"/>
                        <a:pt x="12" y="2"/>
                      </a:cubicBezTo>
                      <a:cubicBezTo>
                        <a:pt x="8" y="2"/>
                        <a:pt x="7" y="0"/>
                        <a:pt x="6" y="0"/>
                      </a:cubicBezTo>
                      <a:cubicBezTo>
                        <a:pt x="5" y="1"/>
                        <a:pt x="9" y="2"/>
                        <a:pt x="10" y="3"/>
                      </a:cubicBezTo>
                      <a:cubicBezTo>
                        <a:pt x="7" y="2"/>
                        <a:pt x="4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85" name="Freeform 724"/>
                <p:cNvSpPr>
                  <a:spLocks/>
                </p:cNvSpPr>
                <p:nvPr/>
              </p:nvSpPr>
              <p:spPr bwMode="auto">
                <a:xfrm>
                  <a:off x="3515" y="2765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86" name="Freeform 725"/>
                <p:cNvSpPr>
                  <a:spLocks/>
                </p:cNvSpPr>
                <p:nvPr/>
              </p:nvSpPr>
              <p:spPr bwMode="auto">
                <a:xfrm>
                  <a:off x="3497" y="2732"/>
                  <a:ext cx="25" cy="16"/>
                </a:xfrm>
                <a:custGeom>
                  <a:avLst/>
                  <a:gdLst>
                    <a:gd name="T0" fmla="*/ 15 w 29"/>
                    <a:gd name="T1" fmla="*/ 14 h 19"/>
                    <a:gd name="T2" fmla="*/ 20 w 29"/>
                    <a:gd name="T3" fmla="*/ 13 h 19"/>
                    <a:gd name="T4" fmla="*/ 10 w 29"/>
                    <a:gd name="T5" fmla="*/ 13 h 19"/>
                    <a:gd name="T6" fmla="*/ 8 w 29"/>
                    <a:gd name="T7" fmla="*/ 11 h 19"/>
                    <a:gd name="T8" fmla="*/ 17 w 29"/>
                    <a:gd name="T9" fmla="*/ 11 h 19"/>
                    <a:gd name="T10" fmla="*/ 18 w 29"/>
                    <a:gd name="T11" fmla="*/ 9 h 19"/>
                    <a:gd name="T12" fmla="*/ 12 w 29"/>
                    <a:gd name="T13" fmla="*/ 9 h 19"/>
                    <a:gd name="T14" fmla="*/ 9 w 29"/>
                    <a:gd name="T15" fmla="*/ 7 h 19"/>
                    <a:gd name="T16" fmla="*/ 11 w 29"/>
                    <a:gd name="T17" fmla="*/ 8 h 19"/>
                    <a:gd name="T18" fmla="*/ 18 w 29"/>
                    <a:gd name="T19" fmla="*/ 7 h 19"/>
                    <a:gd name="T20" fmla="*/ 2 w 29"/>
                    <a:gd name="T21" fmla="*/ 1 h 19"/>
                    <a:gd name="T22" fmla="*/ 3 w 29"/>
                    <a:gd name="T23" fmla="*/ 3 h 19"/>
                    <a:gd name="T24" fmla="*/ 10 w 29"/>
                    <a:gd name="T25" fmla="*/ 3 h 19"/>
                    <a:gd name="T26" fmla="*/ 8 w 29"/>
                    <a:gd name="T27" fmla="*/ 5 h 19"/>
                    <a:gd name="T28" fmla="*/ 4 w 29"/>
                    <a:gd name="T29" fmla="*/ 4 h 19"/>
                    <a:gd name="T30" fmla="*/ 5 w 29"/>
                    <a:gd name="T31" fmla="*/ 17 h 19"/>
                    <a:gd name="T32" fmla="*/ 5 w 29"/>
                    <a:gd name="T33" fmla="*/ 15 h 19"/>
                    <a:gd name="T34" fmla="*/ 9 w 29"/>
                    <a:gd name="T35" fmla="*/ 17 h 19"/>
                    <a:gd name="T36" fmla="*/ 16 w 29"/>
                    <a:gd name="T37" fmla="*/ 16 h 19"/>
                    <a:gd name="T38" fmla="*/ 14 w 29"/>
                    <a:gd name="T39" fmla="*/ 17 h 19"/>
                    <a:gd name="T40" fmla="*/ 20 w 29"/>
                    <a:gd name="T41" fmla="*/ 16 h 19"/>
                    <a:gd name="T42" fmla="*/ 23 w 29"/>
                    <a:gd name="T43" fmla="*/ 19 h 19"/>
                    <a:gd name="T44" fmla="*/ 24 w 29"/>
                    <a:gd name="T45" fmla="*/ 15 h 19"/>
                    <a:gd name="T46" fmla="*/ 15 w 29"/>
                    <a:gd name="T47" fmla="*/ 1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9" h="19">
                      <a:moveTo>
                        <a:pt x="15" y="14"/>
                      </a:moveTo>
                      <a:cubicBezTo>
                        <a:pt x="16" y="13"/>
                        <a:pt x="18" y="14"/>
                        <a:pt x="20" y="13"/>
                      </a:cubicBezTo>
                      <a:cubicBezTo>
                        <a:pt x="17" y="12"/>
                        <a:pt x="14" y="14"/>
                        <a:pt x="10" y="13"/>
                      </a:cubicBezTo>
                      <a:cubicBezTo>
                        <a:pt x="12" y="13"/>
                        <a:pt x="8" y="12"/>
                        <a:pt x="8" y="11"/>
                      </a:cubicBezTo>
                      <a:cubicBezTo>
                        <a:pt x="10" y="12"/>
                        <a:pt x="16" y="11"/>
                        <a:pt x="17" y="11"/>
                      </a:cubicBezTo>
                      <a:cubicBezTo>
                        <a:pt x="15" y="11"/>
                        <a:pt x="18" y="10"/>
                        <a:pt x="18" y="9"/>
                      </a:cubicBezTo>
                      <a:cubicBezTo>
                        <a:pt x="15" y="11"/>
                        <a:pt x="16" y="8"/>
                        <a:pt x="12" y="9"/>
                      </a:cubicBezTo>
                      <a:cubicBezTo>
                        <a:pt x="9" y="9"/>
                        <a:pt x="7" y="8"/>
                        <a:pt x="9" y="7"/>
                      </a:cubicBezTo>
                      <a:cubicBezTo>
                        <a:pt x="12" y="7"/>
                        <a:pt x="11" y="8"/>
                        <a:pt x="11" y="8"/>
                      </a:cubicBezTo>
                      <a:cubicBezTo>
                        <a:pt x="16" y="8"/>
                        <a:pt x="14" y="7"/>
                        <a:pt x="18" y="7"/>
                      </a:cubicBezTo>
                      <a:cubicBezTo>
                        <a:pt x="11" y="5"/>
                        <a:pt x="12" y="0"/>
                        <a:pt x="2" y="1"/>
                      </a:cubicBezTo>
                      <a:cubicBezTo>
                        <a:pt x="0" y="2"/>
                        <a:pt x="2" y="2"/>
                        <a:pt x="3" y="3"/>
                      </a:cubicBezTo>
                      <a:cubicBezTo>
                        <a:pt x="5" y="1"/>
                        <a:pt x="8" y="3"/>
                        <a:pt x="10" y="3"/>
                      </a:cubicBezTo>
                      <a:cubicBezTo>
                        <a:pt x="8" y="4"/>
                        <a:pt x="11" y="5"/>
                        <a:pt x="8" y="5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2" y="7"/>
                        <a:pt x="3" y="12"/>
                        <a:pt x="5" y="17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8" y="15"/>
                        <a:pt x="8" y="16"/>
                        <a:pt x="9" y="17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5" y="16"/>
                        <a:pt x="16" y="17"/>
                        <a:pt x="14" y="17"/>
                      </a:cubicBezTo>
                      <a:cubicBezTo>
                        <a:pt x="17" y="17"/>
                        <a:pt x="18" y="17"/>
                        <a:pt x="20" y="16"/>
                      </a:cubicBezTo>
                      <a:cubicBezTo>
                        <a:pt x="22" y="18"/>
                        <a:pt x="19" y="18"/>
                        <a:pt x="23" y="19"/>
                      </a:cubicBezTo>
                      <a:cubicBezTo>
                        <a:pt x="29" y="17"/>
                        <a:pt x="19" y="17"/>
                        <a:pt x="24" y="15"/>
                      </a:cubicBezTo>
                      <a:lnTo>
                        <a:pt x="15" y="1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87" name="Freeform 726"/>
                <p:cNvSpPr>
                  <a:spLocks/>
                </p:cNvSpPr>
                <p:nvPr/>
              </p:nvSpPr>
              <p:spPr bwMode="auto">
                <a:xfrm>
                  <a:off x="3510" y="2747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88" name="Freeform 727"/>
                <p:cNvSpPr>
                  <a:spLocks/>
                </p:cNvSpPr>
                <p:nvPr/>
              </p:nvSpPr>
              <p:spPr bwMode="auto">
                <a:xfrm>
                  <a:off x="3500" y="2747"/>
                  <a:ext cx="4" cy="0"/>
                </a:xfrm>
                <a:custGeom>
                  <a:avLst/>
                  <a:gdLst>
                    <a:gd name="T0" fmla="*/ 0 w 4"/>
                    <a:gd name="T1" fmla="*/ 1 h 1"/>
                    <a:gd name="T2" fmla="*/ 3 w 4"/>
                    <a:gd name="T3" fmla="*/ 1 h 1"/>
                    <a:gd name="T4" fmla="*/ 0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0"/>
                        <a:pt x="2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89" name="Freeform 728"/>
                <p:cNvSpPr>
                  <a:spLocks/>
                </p:cNvSpPr>
                <p:nvPr/>
              </p:nvSpPr>
              <p:spPr bwMode="auto">
                <a:xfrm>
                  <a:off x="3511" y="2735"/>
                  <a:ext cx="1" cy="1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0 h 1"/>
                    <a:gd name="T4" fmla="*/ 0 w 2"/>
                    <a:gd name="T5" fmla="*/ 1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90" name="Freeform 729"/>
                <p:cNvSpPr>
                  <a:spLocks/>
                </p:cNvSpPr>
                <p:nvPr/>
              </p:nvSpPr>
              <p:spPr bwMode="auto">
                <a:xfrm>
                  <a:off x="3498" y="2728"/>
                  <a:ext cx="11" cy="6"/>
                </a:xfrm>
                <a:custGeom>
                  <a:avLst/>
                  <a:gdLst>
                    <a:gd name="T0" fmla="*/ 0 w 13"/>
                    <a:gd name="T1" fmla="*/ 0 h 6"/>
                    <a:gd name="T2" fmla="*/ 0 w 13"/>
                    <a:gd name="T3" fmla="*/ 5 h 6"/>
                    <a:gd name="T4" fmla="*/ 12 w 13"/>
                    <a:gd name="T5" fmla="*/ 4 h 6"/>
                    <a:gd name="T6" fmla="*/ 4 w 13"/>
                    <a:gd name="T7" fmla="*/ 2 h 6"/>
                    <a:gd name="T8" fmla="*/ 4 w 13"/>
                    <a:gd name="T9" fmla="*/ 0 h 6"/>
                    <a:gd name="T10" fmla="*/ 0 w 13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6">
                      <a:moveTo>
                        <a:pt x="0" y="0"/>
                      </a:moveTo>
                      <a:cubicBezTo>
                        <a:pt x="0" y="2"/>
                        <a:pt x="3" y="2"/>
                        <a:pt x="0" y="5"/>
                      </a:cubicBezTo>
                      <a:cubicBezTo>
                        <a:pt x="4" y="6"/>
                        <a:pt x="8" y="4"/>
                        <a:pt x="12" y="4"/>
                      </a:cubicBezTo>
                      <a:cubicBezTo>
                        <a:pt x="13" y="3"/>
                        <a:pt x="6" y="3"/>
                        <a:pt x="4" y="2"/>
                      </a:cubicBezTo>
                      <a:cubicBezTo>
                        <a:pt x="8" y="2"/>
                        <a:pt x="3" y="1"/>
                        <a:pt x="4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91" name="Freeform 730"/>
                <p:cNvSpPr>
                  <a:spLocks/>
                </p:cNvSpPr>
                <p:nvPr/>
              </p:nvSpPr>
              <p:spPr bwMode="auto">
                <a:xfrm>
                  <a:off x="3499" y="2689"/>
                  <a:ext cx="20" cy="41"/>
                </a:xfrm>
                <a:custGeom>
                  <a:avLst/>
                  <a:gdLst>
                    <a:gd name="T0" fmla="*/ 13 w 23"/>
                    <a:gd name="T1" fmla="*/ 39 h 48"/>
                    <a:gd name="T2" fmla="*/ 12 w 23"/>
                    <a:gd name="T3" fmla="*/ 36 h 48"/>
                    <a:gd name="T4" fmla="*/ 14 w 23"/>
                    <a:gd name="T5" fmla="*/ 38 h 48"/>
                    <a:gd name="T6" fmla="*/ 17 w 23"/>
                    <a:gd name="T7" fmla="*/ 36 h 48"/>
                    <a:gd name="T8" fmla="*/ 14 w 23"/>
                    <a:gd name="T9" fmla="*/ 36 h 48"/>
                    <a:gd name="T10" fmla="*/ 13 w 23"/>
                    <a:gd name="T11" fmla="*/ 31 h 48"/>
                    <a:gd name="T12" fmla="*/ 8 w 23"/>
                    <a:gd name="T13" fmla="*/ 31 h 48"/>
                    <a:gd name="T14" fmla="*/ 16 w 23"/>
                    <a:gd name="T15" fmla="*/ 28 h 48"/>
                    <a:gd name="T16" fmla="*/ 5 w 23"/>
                    <a:gd name="T17" fmla="*/ 29 h 48"/>
                    <a:gd name="T18" fmla="*/ 9 w 23"/>
                    <a:gd name="T19" fmla="*/ 24 h 48"/>
                    <a:gd name="T20" fmla="*/ 10 w 23"/>
                    <a:gd name="T21" fmla="*/ 25 h 48"/>
                    <a:gd name="T22" fmla="*/ 10 w 23"/>
                    <a:gd name="T23" fmla="*/ 22 h 48"/>
                    <a:gd name="T24" fmla="*/ 15 w 23"/>
                    <a:gd name="T25" fmla="*/ 22 h 48"/>
                    <a:gd name="T26" fmla="*/ 14 w 23"/>
                    <a:gd name="T27" fmla="*/ 18 h 48"/>
                    <a:gd name="T28" fmla="*/ 17 w 23"/>
                    <a:gd name="T29" fmla="*/ 18 h 48"/>
                    <a:gd name="T30" fmla="*/ 13 w 23"/>
                    <a:gd name="T31" fmla="*/ 11 h 48"/>
                    <a:gd name="T32" fmla="*/ 16 w 23"/>
                    <a:gd name="T33" fmla="*/ 10 h 48"/>
                    <a:gd name="T34" fmla="*/ 7 w 23"/>
                    <a:gd name="T35" fmla="*/ 11 h 48"/>
                    <a:gd name="T36" fmla="*/ 7 w 23"/>
                    <a:gd name="T37" fmla="*/ 7 h 48"/>
                    <a:gd name="T38" fmla="*/ 14 w 23"/>
                    <a:gd name="T39" fmla="*/ 8 h 48"/>
                    <a:gd name="T40" fmla="*/ 11 w 23"/>
                    <a:gd name="T41" fmla="*/ 7 h 48"/>
                    <a:gd name="T42" fmla="*/ 17 w 23"/>
                    <a:gd name="T43" fmla="*/ 5 h 48"/>
                    <a:gd name="T44" fmla="*/ 8 w 23"/>
                    <a:gd name="T45" fmla="*/ 2 h 48"/>
                    <a:gd name="T46" fmla="*/ 10 w 23"/>
                    <a:gd name="T47" fmla="*/ 0 h 48"/>
                    <a:gd name="T48" fmla="*/ 0 w 23"/>
                    <a:gd name="T49" fmla="*/ 2 h 48"/>
                    <a:gd name="T50" fmla="*/ 2 w 23"/>
                    <a:gd name="T51" fmla="*/ 12 h 48"/>
                    <a:gd name="T52" fmla="*/ 7 w 23"/>
                    <a:gd name="T53" fmla="*/ 15 h 48"/>
                    <a:gd name="T54" fmla="*/ 1 w 23"/>
                    <a:gd name="T55" fmla="*/ 15 h 48"/>
                    <a:gd name="T56" fmla="*/ 7 w 23"/>
                    <a:gd name="T57" fmla="*/ 15 h 48"/>
                    <a:gd name="T58" fmla="*/ 2 w 23"/>
                    <a:gd name="T59" fmla="*/ 17 h 48"/>
                    <a:gd name="T60" fmla="*/ 7 w 23"/>
                    <a:gd name="T61" fmla="*/ 18 h 48"/>
                    <a:gd name="T62" fmla="*/ 0 w 23"/>
                    <a:gd name="T63" fmla="*/ 19 h 48"/>
                    <a:gd name="T64" fmla="*/ 3 w 23"/>
                    <a:gd name="T65" fmla="*/ 36 h 48"/>
                    <a:gd name="T66" fmla="*/ 7 w 23"/>
                    <a:gd name="T67" fmla="*/ 36 h 48"/>
                    <a:gd name="T68" fmla="*/ 8 w 23"/>
                    <a:gd name="T69" fmla="*/ 42 h 48"/>
                    <a:gd name="T70" fmla="*/ 11 w 23"/>
                    <a:gd name="T71" fmla="*/ 43 h 48"/>
                    <a:gd name="T72" fmla="*/ 2 w 23"/>
                    <a:gd name="T73" fmla="*/ 43 h 48"/>
                    <a:gd name="T74" fmla="*/ 3 w 23"/>
                    <a:gd name="T75" fmla="*/ 45 h 48"/>
                    <a:gd name="T76" fmla="*/ 5 w 23"/>
                    <a:gd name="T77" fmla="*/ 44 h 48"/>
                    <a:gd name="T78" fmla="*/ 3 w 23"/>
                    <a:gd name="T79" fmla="*/ 46 h 48"/>
                    <a:gd name="T80" fmla="*/ 15 w 23"/>
                    <a:gd name="T81" fmla="*/ 44 h 48"/>
                    <a:gd name="T82" fmla="*/ 19 w 23"/>
                    <a:gd name="T83" fmla="*/ 39 h 48"/>
                    <a:gd name="T84" fmla="*/ 13 w 23"/>
                    <a:gd name="T85" fmla="*/ 39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3" h="48">
                      <a:moveTo>
                        <a:pt x="13" y="39"/>
                      </a:moveTo>
                      <a:cubicBezTo>
                        <a:pt x="13" y="38"/>
                        <a:pt x="10" y="37"/>
                        <a:pt x="12" y="36"/>
                      </a:cubicBezTo>
                      <a:cubicBezTo>
                        <a:pt x="14" y="37"/>
                        <a:pt x="15" y="37"/>
                        <a:pt x="14" y="38"/>
                      </a:cubicBezTo>
                      <a:cubicBezTo>
                        <a:pt x="19" y="37"/>
                        <a:pt x="13" y="37"/>
                        <a:pt x="17" y="36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5" y="34"/>
                        <a:pt x="10" y="35"/>
                        <a:pt x="13" y="31"/>
                      </a:cubicBezTo>
                      <a:cubicBezTo>
                        <a:pt x="11" y="31"/>
                        <a:pt x="11" y="31"/>
                        <a:pt x="8" y="31"/>
                      </a:cubicBezTo>
                      <a:cubicBezTo>
                        <a:pt x="12" y="29"/>
                        <a:pt x="12" y="30"/>
                        <a:pt x="16" y="28"/>
                      </a:cubicBezTo>
                      <a:cubicBezTo>
                        <a:pt x="14" y="28"/>
                        <a:pt x="9" y="29"/>
                        <a:pt x="5" y="29"/>
                      </a:cubicBezTo>
                      <a:cubicBezTo>
                        <a:pt x="11" y="26"/>
                        <a:pt x="4" y="25"/>
                        <a:pt x="9" y="24"/>
                      </a:cubicBezTo>
                      <a:cubicBezTo>
                        <a:pt x="9" y="24"/>
                        <a:pt x="10" y="24"/>
                        <a:pt x="10" y="25"/>
                      </a:cubicBezTo>
                      <a:cubicBezTo>
                        <a:pt x="16" y="24"/>
                        <a:pt x="8" y="23"/>
                        <a:pt x="10" y="22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4" y="21"/>
                        <a:pt x="11" y="19"/>
                        <a:pt x="14" y="18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3" y="16"/>
                        <a:pt x="15" y="13"/>
                        <a:pt x="13" y="11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2" y="7"/>
                        <a:pt x="14" y="13"/>
                        <a:pt x="7" y="11"/>
                      </a:cubicBezTo>
                      <a:cubicBezTo>
                        <a:pt x="16" y="10"/>
                        <a:pt x="3" y="9"/>
                        <a:pt x="7" y="7"/>
                      </a:cubicBezTo>
                      <a:cubicBezTo>
                        <a:pt x="11" y="7"/>
                        <a:pt x="9" y="9"/>
                        <a:pt x="14" y="8"/>
                      </a:cubicBezTo>
                      <a:cubicBezTo>
                        <a:pt x="9" y="8"/>
                        <a:pt x="12" y="7"/>
                        <a:pt x="11" y="7"/>
                      </a:cubicBezTo>
                      <a:cubicBezTo>
                        <a:pt x="15" y="7"/>
                        <a:pt x="11" y="5"/>
                        <a:pt x="17" y="5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11" y="2"/>
                        <a:pt x="10" y="1"/>
                        <a:pt x="10" y="0"/>
                      </a:cubicBezTo>
                      <a:cubicBezTo>
                        <a:pt x="9" y="2"/>
                        <a:pt x="3" y="0"/>
                        <a:pt x="0" y="2"/>
                      </a:cubicBezTo>
                      <a:cubicBezTo>
                        <a:pt x="3" y="4"/>
                        <a:pt x="4" y="9"/>
                        <a:pt x="2" y="12"/>
                      </a:cubicBezTo>
                      <a:cubicBezTo>
                        <a:pt x="8" y="13"/>
                        <a:pt x="2" y="14"/>
                        <a:pt x="7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2" y="18"/>
                        <a:pt x="5" y="15"/>
                        <a:pt x="7" y="15"/>
                      </a:cubicBezTo>
                      <a:cubicBezTo>
                        <a:pt x="8" y="16"/>
                        <a:pt x="4" y="17"/>
                        <a:pt x="2" y="17"/>
                      </a:cubicBezTo>
                      <a:cubicBezTo>
                        <a:pt x="1" y="19"/>
                        <a:pt x="3" y="17"/>
                        <a:pt x="7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" y="24"/>
                        <a:pt x="7" y="30"/>
                        <a:pt x="3" y="36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5" y="38"/>
                        <a:pt x="17" y="40"/>
                        <a:pt x="8" y="42"/>
                      </a:cubicBezTo>
                      <a:cubicBezTo>
                        <a:pt x="11" y="43"/>
                        <a:pt x="11" y="43"/>
                        <a:pt x="11" y="43"/>
                      </a:cubicBezTo>
                      <a:cubicBezTo>
                        <a:pt x="9" y="42"/>
                        <a:pt x="5" y="43"/>
                        <a:pt x="2" y="43"/>
                      </a:cubicBezTo>
                      <a:cubicBezTo>
                        <a:pt x="3" y="43"/>
                        <a:pt x="2" y="44"/>
                        <a:pt x="3" y="45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9" y="44"/>
                        <a:pt x="7" y="45"/>
                        <a:pt x="3" y="46"/>
                      </a:cubicBezTo>
                      <a:cubicBezTo>
                        <a:pt x="8" y="48"/>
                        <a:pt x="11" y="45"/>
                        <a:pt x="15" y="44"/>
                      </a:cubicBezTo>
                      <a:cubicBezTo>
                        <a:pt x="6" y="41"/>
                        <a:pt x="23" y="41"/>
                        <a:pt x="19" y="39"/>
                      </a:cubicBezTo>
                      <a:cubicBezTo>
                        <a:pt x="17" y="37"/>
                        <a:pt x="15" y="39"/>
                        <a:pt x="13" y="3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92" name="Freeform 731"/>
                <p:cNvSpPr>
                  <a:spLocks/>
                </p:cNvSpPr>
                <p:nvPr/>
              </p:nvSpPr>
              <p:spPr bwMode="auto">
                <a:xfrm>
                  <a:off x="3500" y="272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93" name="Freeform 732"/>
                <p:cNvSpPr>
                  <a:spLocks/>
                </p:cNvSpPr>
                <p:nvPr/>
              </p:nvSpPr>
              <p:spPr bwMode="auto">
                <a:xfrm>
                  <a:off x="3506" y="2688"/>
                  <a:ext cx="1" cy="1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94" name="Rectangle 733"/>
                <p:cNvSpPr>
                  <a:spLocks noChangeArrowheads="1"/>
                </p:cNvSpPr>
                <p:nvPr/>
              </p:nvSpPr>
              <p:spPr bwMode="auto">
                <a:xfrm>
                  <a:off x="3501" y="2728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95" name="Freeform 734"/>
                <p:cNvSpPr>
                  <a:spLocks/>
                </p:cNvSpPr>
                <p:nvPr/>
              </p:nvSpPr>
              <p:spPr bwMode="auto">
                <a:xfrm>
                  <a:off x="3509" y="2728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0 h 1"/>
                    <a:gd name="T4" fmla="*/ 0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96" name="Freeform 735"/>
                <p:cNvSpPr>
                  <a:spLocks/>
                </p:cNvSpPr>
                <p:nvPr/>
              </p:nvSpPr>
              <p:spPr bwMode="auto">
                <a:xfrm>
                  <a:off x="3510" y="2683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97" name="Freeform 736"/>
                <p:cNvSpPr>
                  <a:spLocks/>
                </p:cNvSpPr>
                <p:nvPr/>
              </p:nvSpPr>
              <p:spPr bwMode="auto">
                <a:xfrm>
                  <a:off x="3512" y="266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98" name="Freeform 737"/>
                <p:cNvSpPr>
                  <a:spLocks/>
                </p:cNvSpPr>
                <p:nvPr/>
              </p:nvSpPr>
              <p:spPr bwMode="auto">
                <a:xfrm>
                  <a:off x="3488" y="2617"/>
                  <a:ext cx="28" cy="71"/>
                </a:xfrm>
                <a:custGeom>
                  <a:avLst/>
                  <a:gdLst>
                    <a:gd name="T0" fmla="*/ 16 w 32"/>
                    <a:gd name="T1" fmla="*/ 3 h 82"/>
                    <a:gd name="T2" fmla="*/ 10 w 32"/>
                    <a:gd name="T3" fmla="*/ 2 h 82"/>
                    <a:gd name="T4" fmla="*/ 7 w 32"/>
                    <a:gd name="T5" fmla="*/ 5 h 82"/>
                    <a:gd name="T6" fmla="*/ 11 w 32"/>
                    <a:gd name="T7" fmla="*/ 8 h 82"/>
                    <a:gd name="T8" fmla="*/ 11 w 32"/>
                    <a:gd name="T9" fmla="*/ 18 h 82"/>
                    <a:gd name="T10" fmla="*/ 9 w 32"/>
                    <a:gd name="T11" fmla="*/ 24 h 82"/>
                    <a:gd name="T12" fmla="*/ 16 w 32"/>
                    <a:gd name="T13" fmla="*/ 32 h 82"/>
                    <a:gd name="T14" fmla="*/ 14 w 32"/>
                    <a:gd name="T15" fmla="*/ 33 h 82"/>
                    <a:gd name="T16" fmla="*/ 12 w 32"/>
                    <a:gd name="T17" fmla="*/ 38 h 82"/>
                    <a:gd name="T18" fmla="*/ 22 w 32"/>
                    <a:gd name="T19" fmla="*/ 39 h 82"/>
                    <a:gd name="T20" fmla="*/ 22 w 32"/>
                    <a:gd name="T21" fmla="*/ 44 h 82"/>
                    <a:gd name="T22" fmla="*/ 18 w 32"/>
                    <a:gd name="T23" fmla="*/ 47 h 82"/>
                    <a:gd name="T24" fmla="*/ 18 w 32"/>
                    <a:gd name="T25" fmla="*/ 52 h 82"/>
                    <a:gd name="T26" fmla="*/ 16 w 32"/>
                    <a:gd name="T27" fmla="*/ 58 h 82"/>
                    <a:gd name="T28" fmla="*/ 19 w 32"/>
                    <a:gd name="T29" fmla="*/ 62 h 82"/>
                    <a:gd name="T30" fmla="*/ 23 w 32"/>
                    <a:gd name="T31" fmla="*/ 66 h 82"/>
                    <a:gd name="T32" fmla="*/ 18 w 32"/>
                    <a:gd name="T33" fmla="*/ 67 h 82"/>
                    <a:gd name="T34" fmla="*/ 19 w 32"/>
                    <a:gd name="T35" fmla="*/ 70 h 82"/>
                    <a:gd name="T36" fmla="*/ 18 w 32"/>
                    <a:gd name="T37" fmla="*/ 81 h 82"/>
                    <a:gd name="T38" fmla="*/ 20 w 32"/>
                    <a:gd name="T39" fmla="*/ 76 h 82"/>
                    <a:gd name="T40" fmla="*/ 17 w 32"/>
                    <a:gd name="T41" fmla="*/ 75 h 82"/>
                    <a:gd name="T42" fmla="*/ 28 w 32"/>
                    <a:gd name="T43" fmla="*/ 73 h 82"/>
                    <a:gd name="T44" fmla="*/ 30 w 32"/>
                    <a:gd name="T45" fmla="*/ 72 h 82"/>
                    <a:gd name="T46" fmla="*/ 28 w 32"/>
                    <a:gd name="T47" fmla="*/ 68 h 82"/>
                    <a:gd name="T48" fmla="*/ 30 w 32"/>
                    <a:gd name="T49" fmla="*/ 64 h 82"/>
                    <a:gd name="T50" fmla="*/ 30 w 32"/>
                    <a:gd name="T51" fmla="*/ 59 h 82"/>
                    <a:gd name="T52" fmla="*/ 27 w 32"/>
                    <a:gd name="T53" fmla="*/ 55 h 82"/>
                    <a:gd name="T54" fmla="*/ 29 w 32"/>
                    <a:gd name="T55" fmla="*/ 55 h 82"/>
                    <a:gd name="T56" fmla="*/ 29 w 32"/>
                    <a:gd name="T57" fmla="*/ 53 h 82"/>
                    <a:gd name="T58" fmla="*/ 27 w 32"/>
                    <a:gd name="T59" fmla="*/ 50 h 82"/>
                    <a:gd name="T60" fmla="*/ 24 w 32"/>
                    <a:gd name="T61" fmla="*/ 46 h 82"/>
                    <a:gd name="T62" fmla="*/ 30 w 32"/>
                    <a:gd name="T63" fmla="*/ 45 h 82"/>
                    <a:gd name="T64" fmla="*/ 30 w 32"/>
                    <a:gd name="T65" fmla="*/ 40 h 82"/>
                    <a:gd name="T66" fmla="*/ 24 w 32"/>
                    <a:gd name="T67" fmla="*/ 39 h 82"/>
                    <a:gd name="T68" fmla="*/ 22 w 32"/>
                    <a:gd name="T69" fmla="*/ 33 h 82"/>
                    <a:gd name="T70" fmla="*/ 20 w 32"/>
                    <a:gd name="T71" fmla="*/ 26 h 82"/>
                    <a:gd name="T72" fmla="*/ 21 w 32"/>
                    <a:gd name="T73" fmla="*/ 23 h 82"/>
                    <a:gd name="T74" fmla="*/ 19 w 32"/>
                    <a:gd name="T75" fmla="*/ 15 h 82"/>
                    <a:gd name="T76" fmla="*/ 13 w 32"/>
                    <a:gd name="T77" fmla="*/ 19 h 82"/>
                    <a:gd name="T78" fmla="*/ 23 w 32"/>
                    <a:gd name="T79" fmla="*/ 14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2" h="82">
                      <a:moveTo>
                        <a:pt x="23" y="7"/>
                      </a:moveTo>
                      <a:cubicBezTo>
                        <a:pt x="22" y="5"/>
                        <a:pt x="20" y="4"/>
                        <a:pt x="16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8" y="2"/>
                        <a:pt x="14" y="0"/>
                        <a:pt x="10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5" y="3"/>
                        <a:pt x="8" y="3"/>
                        <a:pt x="7" y="5"/>
                      </a:cubicBezTo>
                      <a:cubicBezTo>
                        <a:pt x="8" y="6"/>
                        <a:pt x="17" y="7"/>
                        <a:pt x="15" y="8"/>
                      </a:cubicBezTo>
                      <a:cubicBezTo>
                        <a:pt x="15" y="9"/>
                        <a:pt x="13" y="9"/>
                        <a:pt x="11" y="8"/>
                      </a:cubicBezTo>
                      <a:cubicBezTo>
                        <a:pt x="10" y="10"/>
                        <a:pt x="17" y="10"/>
                        <a:pt x="18" y="11"/>
                      </a:cubicBezTo>
                      <a:cubicBezTo>
                        <a:pt x="0" y="12"/>
                        <a:pt x="23" y="16"/>
                        <a:pt x="11" y="18"/>
                      </a:cubicBezTo>
                      <a:cubicBezTo>
                        <a:pt x="13" y="19"/>
                        <a:pt x="11" y="21"/>
                        <a:pt x="15" y="22"/>
                      </a:cubicBezTo>
                      <a:cubicBezTo>
                        <a:pt x="10" y="22"/>
                        <a:pt x="14" y="24"/>
                        <a:pt x="9" y="24"/>
                      </a:cubicBezTo>
                      <a:cubicBezTo>
                        <a:pt x="20" y="24"/>
                        <a:pt x="5" y="29"/>
                        <a:pt x="18" y="29"/>
                      </a:cubicBezTo>
                      <a:cubicBezTo>
                        <a:pt x="14" y="31"/>
                        <a:pt x="19" y="29"/>
                        <a:pt x="16" y="32"/>
                      </a:cubicBezTo>
                      <a:cubicBezTo>
                        <a:pt x="14" y="32"/>
                        <a:pt x="14" y="31"/>
                        <a:pt x="14" y="31"/>
                      </a:cubicBezTo>
                      <a:cubicBezTo>
                        <a:pt x="11" y="32"/>
                        <a:pt x="19" y="32"/>
                        <a:pt x="14" y="33"/>
                      </a:cubicBezTo>
                      <a:cubicBezTo>
                        <a:pt x="13" y="35"/>
                        <a:pt x="17" y="34"/>
                        <a:pt x="20" y="35"/>
                      </a:cubicBezTo>
                      <a:cubicBezTo>
                        <a:pt x="19" y="37"/>
                        <a:pt x="17" y="36"/>
                        <a:pt x="12" y="38"/>
                      </a:cubicBezTo>
                      <a:cubicBezTo>
                        <a:pt x="18" y="38"/>
                        <a:pt x="15" y="39"/>
                        <a:pt x="18" y="40"/>
                      </a:cubicBezTo>
                      <a:cubicBezTo>
                        <a:pt x="19" y="40"/>
                        <a:pt x="20" y="38"/>
                        <a:pt x="22" y="39"/>
                      </a:cubicBezTo>
                      <a:cubicBezTo>
                        <a:pt x="21" y="42"/>
                        <a:pt x="26" y="41"/>
                        <a:pt x="28" y="44"/>
                      </a:cubicBezTo>
                      <a:cubicBezTo>
                        <a:pt x="21" y="45"/>
                        <a:pt x="28" y="41"/>
                        <a:pt x="22" y="44"/>
                      </a:cubicBezTo>
                      <a:cubicBezTo>
                        <a:pt x="19" y="42"/>
                        <a:pt x="19" y="41"/>
                        <a:pt x="14" y="40"/>
                      </a:cubicBezTo>
                      <a:cubicBezTo>
                        <a:pt x="14" y="42"/>
                        <a:pt x="15" y="45"/>
                        <a:pt x="18" y="47"/>
                      </a:cubicBezTo>
                      <a:cubicBezTo>
                        <a:pt x="17" y="48"/>
                        <a:pt x="15" y="46"/>
                        <a:pt x="14" y="47"/>
                      </a:cubicBezTo>
                      <a:cubicBezTo>
                        <a:pt x="11" y="49"/>
                        <a:pt x="21" y="50"/>
                        <a:pt x="18" y="52"/>
                      </a:cubicBezTo>
                      <a:cubicBezTo>
                        <a:pt x="15" y="52"/>
                        <a:pt x="15" y="52"/>
                        <a:pt x="15" y="52"/>
                      </a:cubicBezTo>
                      <a:cubicBezTo>
                        <a:pt x="19" y="53"/>
                        <a:pt x="14" y="56"/>
                        <a:pt x="16" y="58"/>
                      </a:cubicBezTo>
                      <a:cubicBezTo>
                        <a:pt x="18" y="58"/>
                        <a:pt x="19" y="57"/>
                        <a:pt x="20" y="58"/>
                      </a:cubicBezTo>
                      <a:cubicBezTo>
                        <a:pt x="12" y="58"/>
                        <a:pt x="25" y="60"/>
                        <a:pt x="19" y="62"/>
                      </a:cubicBezTo>
                      <a:cubicBezTo>
                        <a:pt x="24" y="62"/>
                        <a:pt x="27" y="64"/>
                        <a:pt x="28" y="65"/>
                      </a:cubicBezTo>
                      <a:cubicBezTo>
                        <a:pt x="23" y="66"/>
                        <a:pt x="23" y="66"/>
                        <a:pt x="23" y="66"/>
                      </a:cubicBezTo>
                      <a:cubicBezTo>
                        <a:pt x="26" y="64"/>
                        <a:pt x="17" y="64"/>
                        <a:pt x="14" y="62"/>
                      </a:cubicBezTo>
                      <a:cubicBezTo>
                        <a:pt x="17" y="64"/>
                        <a:pt x="14" y="66"/>
                        <a:pt x="18" y="67"/>
                      </a:cubicBezTo>
                      <a:cubicBezTo>
                        <a:pt x="14" y="66"/>
                        <a:pt x="14" y="66"/>
                        <a:pt x="14" y="66"/>
                      </a:cubicBezTo>
                      <a:cubicBezTo>
                        <a:pt x="13" y="68"/>
                        <a:pt x="23" y="68"/>
                        <a:pt x="19" y="70"/>
                      </a:cubicBezTo>
                      <a:cubicBezTo>
                        <a:pt x="16" y="70"/>
                        <a:pt x="16" y="70"/>
                        <a:pt x="16" y="70"/>
                      </a:cubicBezTo>
                      <a:cubicBezTo>
                        <a:pt x="17" y="74"/>
                        <a:pt x="11" y="78"/>
                        <a:pt x="18" y="81"/>
                      </a:cubicBezTo>
                      <a:cubicBezTo>
                        <a:pt x="21" y="82"/>
                        <a:pt x="27" y="80"/>
                        <a:pt x="29" y="80"/>
                      </a:cubicBezTo>
                      <a:cubicBezTo>
                        <a:pt x="27" y="78"/>
                        <a:pt x="22" y="77"/>
                        <a:pt x="20" y="76"/>
                      </a:cubicBezTo>
                      <a:cubicBezTo>
                        <a:pt x="25" y="76"/>
                        <a:pt x="25" y="76"/>
                        <a:pt x="25" y="76"/>
                      </a:cubicBezTo>
                      <a:cubicBezTo>
                        <a:pt x="21" y="75"/>
                        <a:pt x="19" y="74"/>
                        <a:pt x="17" y="75"/>
                      </a:cubicBezTo>
                      <a:cubicBezTo>
                        <a:pt x="14" y="73"/>
                        <a:pt x="21" y="74"/>
                        <a:pt x="18" y="72"/>
                      </a:cubicBezTo>
                      <a:cubicBezTo>
                        <a:pt x="23" y="72"/>
                        <a:pt x="24" y="73"/>
                        <a:pt x="28" y="73"/>
                      </a:cubicBezTo>
                      <a:cubicBezTo>
                        <a:pt x="26" y="72"/>
                        <a:pt x="26" y="72"/>
                        <a:pt x="26" y="72"/>
                      </a:cubicBezTo>
                      <a:cubicBezTo>
                        <a:pt x="28" y="72"/>
                        <a:pt x="27" y="71"/>
                        <a:pt x="30" y="72"/>
                      </a:cubicBezTo>
                      <a:cubicBezTo>
                        <a:pt x="23" y="70"/>
                        <a:pt x="32" y="69"/>
                        <a:pt x="29" y="67"/>
                      </a:cubicBezTo>
                      <a:cubicBezTo>
                        <a:pt x="28" y="68"/>
                        <a:pt x="28" y="68"/>
                        <a:pt x="28" y="68"/>
                      </a:cubicBezTo>
                      <a:cubicBezTo>
                        <a:pt x="25" y="68"/>
                        <a:pt x="26" y="67"/>
                        <a:pt x="25" y="67"/>
                      </a:cubicBezTo>
                      <a:cubicBezTo>
                        <a:pt x="29" y="66"/>
                        <a:pt x="28" y="66"/>
                        <a:pt x="30" y="64"/>
                      </a:cubicBezTo>
                      <a:cubicBezTo>
                        <a:pt x="28" y="63"/>
                        <a:pt x="22" y="63"/>
                        <a:pt x="23" y="62"/>
                      </a:cubicBezTo>
                      <a:cubicBezTo>
                        <a:pt x="28" y="62"/>
                        <a:pt x="26" y="59"/>
                        <a:pt x="30" y="59"/>
                      </a:cubicBezTo>
                      <a:cubicBezTo>
                        <a:pt x="25" y="59"/>
                        <a:pt x="28" y="57"/>
                        <a:pt x="25" y="56"/>
                      </a:cubicBezTo>
                      <a:cubicBezTo>
                        <a:pt x="24" y="56"/>
                        <a:pt x="25" y="55"/>
                        <a:pt x="27" y="55"/>
                      </a:cubicBezTo>
                      <a:cubicBezTo>
                        <a:pt x="28" y="55"/>
                        <a:pt x="28" y="55"/>
                        <a:pt x="28" y="55"/>
                      </a:cubicBez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30" y="55"/>
                        <a:pt x="30" y="55"/>
                        <a:pt x="30" y="55"/>
                      </a:cubicBezTo>
                      <a:cubicBezTo>
                        <a:pt x="30" y="54"/>
                        <a:pt x="26" y="54"/>
                        <a:pt x="29" y="53"/>
                      </a:cubicBezTo>
                      <a:cubicBezTo>
                        <a:pt x="30" y="53"/>
                        <a:pt x="30" y="54"/>
                        <a:pt x="31" y="54"/>
                      </a:cubicBezTo>
                      <a:cubicBezTo>
                        <a:pt x="32" y="52"/>
                        <a:pt x="22" y="51"/>
                        <a:pt x="27" y="50"/>
                      </a:cubicBezTo>
                      <a:cubicBezTo>
                        <a:pt x="25" y="50"/>
                        <a:pt x="24" y="48"/>
                        <a:pt x="19" y="48"/>
                      </a:cubicBezTo>
                      <a:cubicBezTo>
                        <a:pt x="21" y="48"/>
                        <a:pt x="25" y="48"/>
                        <a:pt x="24" y="46"/>
                      </a:cubicBezTo>
                      <a:cubicBezTo>
                        <a:pt x="20" y="45"/>
                        <a:pt x="26" y="45"/>
                        <a:pt x="23" y="44"/>
                      </a:cubicBezTo>
                      <a:cubicBezTo>
                        <a:pt x="28" y="45"/>
                        <a:pt x="25" y="44"/>
                        <a:pt x="30" y="45"/>
                      </a:cubicBezTo>
                      <a:cubicBezTo>
                        <a:pt x="32" y="44"/>
                        <a:pt x="25" y="42"/>
                        <a:pt x="26" y="41"/>
                      </a:cubicBezTo>
                      <a:cubicBezTo>
                        <a:pt x="30" y="40"/>
                        <a:pt x="30" y="40"/>
                        <a:pt x="30" y="40"/>
                      </a:cubicBezTo>
                      <a:cubicBezTo>
                        <a:pt x="28" y="40"/>
                        <a:pt x="24" y="39"/>
                        <a:pt x="28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6" y="37"/>
                        <a:pt x="25" y="36"/>
                        <a:pt x="29" y="35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9" y="31"/>
                        <a:pt x="23" y="29"/>
                        <a:pt x="17" y="27"/>
                      </a:cubicBezTo>
                      <a:cubicBezTo>
                        <a:pt x="17" y="27"/>
                        <a:pt x="18" y="26"/>
                        <a:pt x="20" y="26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3" y="25"/>
                        <a:pt x="26" y="24"/>
                        <a:pt x="21" y="23"/>
                      </a:cubicBezTo>
                      <a:cubicBezTo>
                        <a:pt x="19" y="22"/>
                        <a:pt x="25" y="23"/>
                        <a:pt x="26" y="22"/>
                      </a:cubicBezTo>
                      <a:cubicBezTo>
                        <a:pt x="18" y="20"/>
                        <a:pt x="31" y="16"/>
                        <a:pt x="19" y="15"/>
                      </a:cubicBezTo>
                      <a:cubicBezTo>
                        <a:pt x="19" y="16"/>
                        <a:pt x="17" y="18"/>
                        <a:pt x="17" y="19"/>
                      </a:cubicBezTo>
                      <a:cubicBezTo>
                        <a:pt x="16" y="19"/>
                        <a:pt x="14" y="19"/>
                        <a:pt x="13" y="19"/>
                      </a:cubicBezTo>
                      <a:cubicBezTo>
                        <a:pt x="13" y="17"/>
                        <a:pt x="17" y="16"/>
                        <a:pt x="15" y="14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31" y="11"/>
                        <a:pt x="13" y="9"/>
                        <a:pt x="23" y="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99" name="Freeform 738"/>
                <p:cNvSpPr>
                  <a:spLocks/>
                </p:cNvSpPr>
                <p:nvPr/>
              </p:nvSpPr>
              <p:spPr bwMode="auto">
                <a:xfrm>
                  <a:off x="3508" y="2641"/>
                  <a:ext cx="4" cy="0"/>
                </a:xfrm>
                <a:custGeom>
                  <a:avLst/>
                  <a:gdLst>
                    <a:gd name="T0" fmla="*/ 0 w 4"/>
                    <a:gd name="T1" fmla="*/ 1 h 1"/>
                    <a:gd name="T2" fmla="*/ 4 w 4"/>
                    <a:gd name="T3" fmla="*/ 0 h 1"/>
                    <a:gd name="T4" fmla="*/ 1 w 4"/>
                    <a:gd name="T5" fmla="*/ 0 h 1"/>
                    <a:gd name="T6" fmla="*/ 0 w 4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00" name="Freeform 739"/>
                <p:cNvSpPr>
                  <a:spLocks/>
                </p:cNvSpPr>
                <p:nvPr/>
              </p:nvSpPr>
              <p:spPr bwMode="auto">
                <a:xfrm>
                  <a:off x="3507" y="2640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1 w 2"/>
                    <a:gd name="T5" fmla="*/ 1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01" name="Freeform 740"/>
                <p:cNvSpPr>
                  <a:spLocks/>
                </p:cNvSpPr>
                <p:nvPr/>
              </p:nvSpPr>
              <p:spPr bwMode="auto">
                <a:xfrm>
                  <a:off x="3506" y="2617"/>
                  <a:ext cx="2" cy="2"/>
                </a:xfrm>
                <a:custGeom>
                  <a:avLst/>
                  <a:gdLst>
                    <a:gd name="T0" fmla="*/ 2 w 3"/>
                    <a:gd name="T1" fmla="*/ 2 h 2"/>
                    <a:gd name="T2" fmla="*/ 2 w 3"/>
                    <a:gd name="T3" fmla="*/ 0 h 2"/>
                    <a:gd name="T4" fmla="*/ 2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2" y="1"/>
                        <a:pt x="3" y="1"/>
                        <a:pt x="2" y="0"/>
                      </a:cubicBezTo>
                      <a:cubicBezTo>
                        <a:pt x="1" y="1"/>
                        <a:pt x="0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02" name="Freeform 741"/>
                <p:cNvSpPr>
                  <a:spLocks/>
                </p:cNvSpPr>
                <p:nvPr/>
              </p:nvSpPr>
              <p:spPr bwMode="auto">
                <a:xfrm>
                  <a:off x="3504" y="2617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03" name="Freeform 742"/>
                <p:cNvSpPr>
                  <a:spLocks/>
                </p:cNvSpPr>
                <p:nvPr/>
              </p:nvSpPr>
              <p:spPr bwMode="auto">
                <a:xfrm>
                  <a:off x="3486" y="2580"/>
                  <a:ext cx="23" cy="38"/>
                </a:xfrm>
                <a:custGeom>
                  <a:avLst/>
                  <a:gdLst>
                    <a:gd name="T0" fmla="*/ 13 w 27"/>
                    <a:gd name="T1" fmla="*/ 8 h 44"/>
                    <a:gd name="T2" fmla="*/ 8 w 27"/>
                    <a:gd name="T3" fmla="*/ 6 h 44"/>
                    <a:gd name="T4" fmla="*/ 12 w 27"/>
                    <a:gd name="T5" fmla="*/ 4 h 44"/>
                    <a:gd name="T6" fmla="*/ 4 w 27"/>
                    <a:gd name="T7" fmla="*/ 1 h 44"/>
                    <a:gd name="T8" fmla="*/ 10 w 27"/>
                    <a:gd name="T9" fmla="*/ 23 h 44"/>
                    <a:gd name="T10" fmla="*/ 6 w 27"/>
                    <a:gd name="T11" fmla="*/ 22 h 44"/>
                    <a:gd name="T12" fmla="*/ 13 w 27"/>
                    <a:gd name="T13" fmla="*/ 29 h 44"/>
                    <a:gd name="T14" fmla="*/ 6 w 27"/>
                    <a:gd name="T15" fmla="*/ 29 h 44"/>
                    <a:gd name="T16" fmla="*/ 9 w 27"/>
                    <a:gd name="T17" fmla="*/ 34 h 44"/>
                    <a:gd name="T18" fmla="*/ 12 w 27"/>
                    <a:gd name="T19" fmla="*/ 33 h 44"/>
                    <a:gd name="T20" fmla="*/ 11 w 27"/>
                    <a:gd name="T21" fmla="*/ 35 h 44"/>
                    <a:gd name="T22" fmla="*/ 12 w 27"/>
                    <a:gd name="T23" fmla="*/ 34 h 44"/>
                    <a:gd name="T24" fmla="*/ 13 w 27"/>
                    <a:gd name="T25" fmla="*/ 37 h 44"/>
                    <a:gd name="T26" fmla="*/ 11 w 27"/>
                    <a:gd name="T27" fmla="*/ 36 h 44"/>
                    <a:gd name="T28" fmla="*/ 14 w 27"/>
                    <a:gd name="T29" fmla="*/ 38 h 44"/>
                    <a:gd name="T30" fmla="*/ 10 w 27"/>
                    <a:gd name="T31" fmla="*/ 39 h 44"/>
                    <a:gd name="T32" fmla="*/ 16 w 27"/>
                    <a:gd name="T33" fmla="*/ 43 h 44"/>
                    <a:gd name="T34" fmla="*/ 20 w 27"/>
                    <a:gd name="T35" fmla="*/ 44 h 44"/>
                    <a:gd name="T36" fmla="*/ 16 w 27"/>
                    <a:gd name="T37" fmla="*/ 39 h 44"/>
                    <a:gd name="T38" fmla="*/ 16 w 27"/>
                    <a:gd name="T39" fmla="*/ 40 h 44"/>
                    <a:gd name="T40" fmla="*/ 14 w 27"/>
                    <a:gd name="T41" fmla="*/ 37 h 44"/>
                    <a:gd name="T42" fmla="*/ 20 w 27"/>
                    <a:gd name="T43" fmla="*/ 38 h 44"/>
                    <a:gd name="T44" fmla="*/ 23 w 27"/>
                    <a:gd name="T45" fmla="*/ 33 h 44"/>
                    <a:gd name="T46" fmla="*/ 23 w 27"/>
                    <a:gd name="T47" fmla="*/ 33 h 44"/>
                    <a:gd name="T48" fmla="*/ 22 w 27"/>
                    <a:gd name="T49" fmla="*/ 32 h 44"/>
                    <a:gd name="T50" fmla="*/ 19 w 27"/>
                    <a:gd name="T51" fmla="*/ 33 h 44"/>
                    <a:gd name="T52" fmla="*/ 12 w 27"/>
                    <a:gd name="T53" fmla="*/ 33 h 44"/>
                    <a:gd name="T54" fmla="*/ 12 w 27"/>
                    <a:gd name="T55" fmla="*/ 31 h 44"/>
                    <a:gd name="T56" fmla="*/ 18 w 27"/>
                    <a:gd name="T57" fmla="*/ 31 h 44"/>
                    <a:gd name="T58" fmla="*/ 15 w 27"/>
                    <a:gd name="T59" fmla="*/ 31 h 44"/>
                    <a:gd name="T60" fmla="*/ 21 w 27"/>
                    <a:gd name="T61" fmla="*/ 28 h 44"/>
                    <a:gd name="T62" fmla="*/ 15 w 27"/>
                    <a:gd name="T63" fmla="*/ 29 h 44"/>
                    <a:gd name="T64" fmla="*/ 14 w 27"/>
                    <a:gd name="T65" fmla="*/ 21 h 44"/>
                    <a:gd name="T66" fmla="*/ 17 w 27"/>
                    <a:gd name="T67" fmla="*/ 21 h 44"/>
                    <a:gd name="T68" fmla="*/ 13 w 27"/>
                    <a:gd name="T69" fmla="*/ 20 h 44"/>
                    <a:gd name="T70" fmla="*/ 15 w 27"/>
                    <a:gd name="T71" fmla="*/ 15 h 44"/>
                    <a:gd name="T72" fmla="*/ 12 w 27"/>
                    <a:gd name="T73" fmla="*/ 16 h 44"/>
                    <a:gd name="T74" fmla="*/ 12 w 27"/>
                    <a:gd name="T75" fmla="*/ 10 h 44"/>
                    <a:gd name="T76" fmla="*/ 12 w 27"/>
                    <a:gd name="T77" fmla="*/ 10 h 44"/>
                    <a:gd name="T78" fmla="*/ 6 w 27"/>
                    <a:gd name="T79" fmla="*/ 7 h 44"/>
                    <a:gd name="T80" fmla="*/ 13 w 27"/>
                    <a:gd name="T81" fmla="*/ 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7" h="44">
                      <a:moveTo>
                        <a:pt x="13" y="8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1" y="6"/>
                        <a:pt x="8" y="3"/>
                        <a:pt x="12" y="4"/>
                      </a:cubicBezTo>
                      <a:cubicBezTo>
                        <a:pt x="6" y="3"/>
                        <a:pt x="12" y="0"/>
                        <a:pt x="4" y="1"/>
                      </a:cubicBezTo>
                      <a:cubicBezTo>
                        <a:pt x="6" y="7"/>
                        <a:pt x="1" y="17"/>
                        <a:pt x="10" y="23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13" y="25"/>
                        <a:pt x="0" y="27"/>
                        <a:pt x="13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5" y="31"/>
                        <a:pt x="16" y="31"/>
                        <a:pt x="9" y="34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2" y="34"/>
                        <a:pt x="11" y="34"/>
                        <a:pt x="11" y="35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5" y="35"/>
                        <a:pt x="14" y="36"/>
                        <a:pt x="13" y="37"/>
                      </a:cubicBezTo>
                      <a:cubicBezTo>
                        <a:pt x="11" y="37"/>
                        <a:pt x="12" y="37"/>
                        <a:pt x="11" y="36"/>
                      </a:cubicBezTo>
                      <a:cubicBezTo>
                        <a:pt x="9" y="37"/>
                        <a:pt x="13" y="37"/>
                        <a:pt x="14" y="38"/>
                      </a:cubicBezTo>
                      <a:cubicBezTo>
                        <a:pt x="12" y="39"/>
                        <a:pt x="11" y="39"/>
                        <a:pt x="10" y="39"/>
                      </a:cubicBezTo>
                      <a:cubicBezTo>
                        <a:pt x="13" y="41"/>
                        <a:pt x="6" y="42"/>
                        <a:pt x="16" y="43"/>
                      </a:cubicBezTo>
                      <a:cubicBezTo>
                        <a:pt x="18" y="44"/>
                        <a:pt x="19" y="43"/>
                        <a:pt x="20" y="44"/>
                      </a:cubicBezTo>
                      <a:cubicBezTo>
                        <a:pt x="23" y="42"/>
                        <a:pt x="19" y="40"/>
                        <a:pt x="16" y="39"/>
                      </a:cubicBezTo>
                      <a:cubicBezTo>
                        <a:pt x="16" y="40"/>
                        <a:pt x="16" y="40"/>
                        <a:pt x="16" y="40"/>
                      </a:cubicBezTo>
                      <a:cubicBezTo>
                        <a:pt x="7" y="39"/>
                        <a:pt x="18" y="38"/>
                        <a:pt x="14" y="37"/>
                      </a:cubicBezTo>
                      <a:cubicBezTo>
                        <a:pt x="18" y="37"/>
                        <a:pt x="18" y="38"/>
                        <a:pt x="20" y="38"/>
                      </a:cubicBezTo>
                      <a:cubicBezTo>
                        <a:pt x="27" y="35"/>
                        <a:pt x="14" y="35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4" y="32"/>
                        <a:pt x="23" y="32"/>
                        <a:pt x="22" y="32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8" y="32"/>
                        <a:pt x="14" y="33"/>
                        <a:pt x="12" y="33"/>
                      </a:cubicBezTo>
                      <a:cubicBezTo>
                        <a:pt x="16" y="32"/>
                        <a:pt x="10" y="32"/>
                        <a:pt x="12" y="31"/>
                      </a:cubicBezTo>
                      <a:cubicBezTo>
                        <a:pt x="16" y="30"/>
                        <a:pt x="16" y="31"/>
                        <a:pt x="18" y="31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30"/>
                        <a:pt x="19" y="29"/>
                        <a:pt x="21" y="28"/>
                      </a:cubicBezTo>
                      <a:cubicBezTo>
                        <a:pt x="18" y="28"/>
                        <a:pt x="19" y="29"/>
                        <a:pt x="15" y="29"/>
                      </a:cubicBezTo>
                      <a:cubicBezTo>
                        <a:pt x="20" y="27"/>
                        <a:pt x="18" y="23"/>
                        <a:pt x="14" y="21"/>
                      </a:cubicBezTo>
                      <a:cubicBezTo>
                        <a:pt x="14" y="21"/>
                        <a:pt x="18" y="20"/>
                        <a:pt x="17" y="21"/>
                      </a:cubicBezTo>
                      <a:cubicBezTo>
                        <a:pt x="18" y="21"/>
                        <a:pt x="16" y="20"/>
                        <a:pt x="13" y="20"/>
                      </a:cubicBezTo>
                      <a:cubicBezTo>
                        <a:pt x="10" y="19"/>
                        <a:pt x="12" y="17"/>
                        <a:pt x="15" y="15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7" y="15"/>
                        <a:pt x="15" y="12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9"/>
                        <a:pt x="5" y="9"/>
                        <a:pt x="6" y="7"/>
                      </a:cubicBezTo>
                      <a:cubicBezTo>
                        <a:pt x="10" y="8"/>
                        <a:pt x="9" y="8"/>
                        <a:pt x="13" y="8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04" name="Freeform 743"/>
                <p:cNvSpPr>
                  <a:spLocks/>
                </p:cNvSpPr>
                <p:nvPr/>
              </p:nvSpPr>
              <p:spPr bwMode="auto">
                <a:xfrm>
                  <a:off x="3487" y="2578"/>
                  <a:ext cx="8" cy="3"/>
                </a:xfrm>
                <a:custGeom>
                  <a:avLst/>
                  <a:gdLst>
                    <a:gd name="T0" fmla="*/ 4 w 9"/>
                    <a:gd name="T1" fmla="*/ 2 h 3"/>
                    <a:gd name="T2" fmla="*/ 8 w 9"/>
                    <a:gd name="T3" fmla="*/ 3 h 3"/>
                    <a:gd name="T4" fmla="*/ 1 w 9"/>
                    <a:gd name="T5" fmla="*/ 0 h 3"/>
                    <a:gd name="T6" fmla="*/ 3 w 9"/>
                    <a:gd name="T7" fmla="*/ 2 h 3"/>
                    <a:gd name="T8" fmla="*/ 4 w 9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3">
                      <a:moveTo>
                        <a:pt x="4" y="2"/>
                      </a:move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9" y="2"/>
                        <a:pt x="4" y="0"/>
                        <a:pt x="1" y="0"/>
                      </a:cubicBezTo>
                      <a:cubicBezTo>
                        <a:pt x="2" y="1"/>
                        <a:pt x="0" y="2"/>
                        <a:pt x="3" y="2"/>
                      </a:cubicBezTo>
                      <a:cubicBezTo>
                        <a:pt x="3" y="2"/>
                        <a:pt x="5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05" name="Freeform 744"/>
                <p:cNvSpPr>
                  <a:spLocks/>
                </p:cNvSpPr>
                <p:nvPr/>
              </p:nvSpPr>
              <p:spPr bwMode="auto">
                <a:xfrm>
                  <a:off x="3486" y="2553"/>
                  <a:ext cx="14" cy="25"/>
                </a:xfrm>
                <a:custGeom>
                  <a:avLst/>
                  <a:gdLst>
                    <a:gd name="T0" fmla="*/ 10 w 17"/>
                    <a:gd name="T1" fmla="*/ 13 h 30"/>
                    <a:gd name="T2" fmla="*/ 7 w 17"/>
                    <a:gd name="T3" fmla="*/ 12 h 30"/>
                    <a:gd name="T4" fmla="*/ 2 w 17"/>
                    <a:gd name="T5" fmla="*/ 23 h 30"/>
                    <a:gd name="T6" fmla="*/ 7 w 17"/>
                    <a:gd name="T7" fmla="*/ 27 h 30"/>
                    <a:gd name="T8" fmla="*/ 3 w 17"/>
                    <a:gd name="T9" fmla="*/ 27 h 30"/>
                    <a:gd name="T10" fmla="*/ 8 w 17"/>
                    <a:gd name="T11" fmla="*/ 30 h 30"/>
                    <a:gd name="T12" fmla="*/ 6 w 17"/>
                    <a:gd name="T13" fmla="*/ 28 h 30"/>
                    <a:gd name="T14" fmla="*/ 9 w 17"/>
                    <a:gd name="T15" fmla="*/ 29 h 30"/>
                    <a:gd name="T16" fmla="*/ 8 w 17"/>
                    <a:gd name="T17" fmla="*/ 27 h 30"/>
                    <a:gd name="T18" fmla="*/ 11 w 17"/>
                    <a:gd name="T19" fmla="*/ 28 h 30"/>
                    <a:gd name="T20" fmla="*/ 6 w 17"/>
                    <a:gd name="T21" fmla="*/ 23 h 30"/>
                    <a:gd name="T22" fmla="*/ 11 w 17"/>
                    <a:gd name="T23" fmla="*/ 24 h 30"/>
                    <a:gd name="T24" fmla="*/ 15 w 17"/>
                    <a:gd name="T25" fmla="*/ 20 h 30"/>
                    <a:gd name="T26" fmla="*/ 13 w 17"/>
                    <a:gd name="T27" fmla="*/ 20 h 30"/>
                    <a:gd name="T28" fmla="*/ 8 w 17"/>
                    <a:gd name="T29" fmla="*/ 19 h 30"/>
                    <a:gd name="T30" fmla="*/ 15 w 17"/>
                    <a:gd name="T31" fmla="*/ 19 h 30"/>
                    <a:gd name="T32" fmla="*/ 15 w 17"/>
                    <a:gd name="T33" fmla="*/ 10 h 30"/>
                    <a:gd name="T34" fmla="*/ 10 w 17"/>
                    <a:gd name="T35" fmla="*/ 5 h 30"/>
                    <a:gd name="T36" fmla="*/ 14 w 17"/>
                    <a:gd name="T37" fmla="*/ 8 h 30"/>
                    <a:gd name="T38" fmla="*/ 16 w 17"/>
                    <a:gd name="T39" fmla="*/ 7 h 30"/>
                    <a:gd name="T40" fmla="*/ 9 w 17"/>
                    <a:gd name="T41" fmla="*/ 0 h 30"/>
                    <a:gd name="T42" fmla="*/ 10 w 17"/>
                    <a:gd name="T43" fmla="*/ 1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7" h="30">
                      <a:moveTo>
                        <a:pt x="10" y="13"/>
                      </a:move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6" y="16"/>
                        <a:pt x="6" y="21"/>
                        <a:pt x="2" y="23"/>
                      </a:cubicBezTo>
                      <a:cubicBezTo>
                        <a:pt x="0" y="24"/>
                        <a:pt x="6" y="25"/>
                        <a:pt x="7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6" y="28"/>
                        <a:pt x="1" y="30"/>
                        <a:pt x="8" y="30"/>
                      </a:cubicBezTo>
                      <a:cubicBezTo>
                        <a:pt x="9" y="30"/>
                        <a:pt x="5" y="29"/>
                        <a:pt x="6" y="28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5" y="26"/>
                        <a:pt x="2" y="25"/>
                        <a:pt x="6" y="23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2" y="22"/>
                        <a:pt x="11" y="21"/>
                        <a:pt x="15" y="20"/>
                      </a:cubicBezTo>
                      <a:cubicBezTo>
                        <a:pt x="15" y="20"/>
                        <a:pt x="12" y="19"/>
                        <a:pt x="13" y="20"/>
                      </a:cubicBezTo>
                      <a:cubicBezTo>
                        <a:pt x="12" y="20"/>
                        <a:pt x="10" y="20"/>
                        <a:pt x="8" y="19"/>
                      </a:cubicBezTo>
                      <a:cubicBezTo>
                        <a:pt x="5" y="15"/>
                        <a:pt x="12" y="20"/>
                        <a:pt x="15" y="19"/>
                      </a:cubicBezTo>
                      <a:cubicBezTo>
                        <a:pt x="12" y="16"/>
                        <a:pt x="11" y="9"/>
                        <a:pt x="15" y="10"/>
                      </a:cubicBezTo>
                      <a:cubicBezTo>
                        <a:pt x="12" y="10"/>
                        <a:pt x="9" y="6"/>
                        <a:pt x="10" y="5"/>
                      </a:cubicBezTo>
                      <a:cubicBezTo>
                        <a:pt x="12" y="5"/>
                        <a:pt x="13" y="7"/>
                        <a:pt x="14" y="8"/>
                      </a:cubicBezTo>
                      <a:cubicBezTo>
                        <a:pt x="15" y="8"/>
                        <a:pt x="17" y="8"/>
                        <a:pt x="16" y="7"/>
                      </a:cubicBezTo>
                      <a:cubicBezTo>
                        <a:pt x="13" y="6"/>
                        <a:pt x="10" y="3"/>
                        <a:pt x="9" y="0"/>
                      </a:cubicBezTo>
                      <a:cubicBezTo>
                        <a:pt x="4" y="2"/>
                        <a:pt x="12" y="11"/>
                        <a:pt x="10" y="1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06" name="Freeform 745"/>
                <p:cNvSpPr>
                  <a:spLocks/>
                </p:cNvSpPr>
                <p:nvPr/>
              </p:nvSpPr>
              <p:spPr bwMode="auto">
                <a:xfrm>
                  <a:off x="3491" y="2561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07" name="Freeform 746"/>
                <p:cNvSpPr>
                  <a:spLocks/>
                </p:cNvSpPr>
                <p:nvPr/>
              </p:nvSpPr>
              <p:spPr bwMode="auto">
                <a:xfrm>
                  <a:off x="3550" y="3251"/>
                  <a:ext cx="4" cy="2"/>
                </a:xfrm>
                <a:custGeom>
                  <a:avLst/>
                  <a:gdLst>
                    <a:gd name="T0" fmla="*/ 3 w 4"/>
                    <a:gd name="T1" fmla="*/ 2 h 2"/>
                    <a:gd name="T2" fmla="*/ 4 w 4"/>
                    <a:gd name="T3" fmla="*/ 0 h 2"/>
                    <a:gd name="T4" fmla="*/ 0 w 4"/>
                    <a:gd name="T5" fmla="*/ 0 h 2"/>
                    <a:gd name="T6" fmla="*/ 3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08" name="Freeform 747"/>
                <p:cNvSpPr>
                  <a:spLocks/>
                </p:cNvSpPr>
                <p:nvPr/>
              </p:nvSpPr>
              <p:spPr bwMode="auto">
                <a:xfrm>
                  <a:off x="3549" y="3240"/>
                  <a:ext cx="13" cy="11"/>
                </a:xfrm>
                <a:custGeom>
                  <a:avLst/>
                  <a:gdLst>
                    <a:gd name="T0" fmla="*/ 15 w 15"/>
                    <a:gd name="T1" fmla="*/ 4 h 13"/>
                    <a:gd name="T2" fmla="*/ 14 w 15"/>
                    <a:gd name="T3" fmla="*/ 1 h 13"/>
                    <a:gd name="T4" fmla="*/ 0 w 15"/>
                    <a:gd name="T5" fmla="*/ 7 h 13"/>
                    <a:gd name="T6" fmla="*/ 10 w 15"/>
                    <a:gd name="T7" fmla="*/ 11 h 13"/>
                    <a:gd name="T8" fmla="*/ 6 w 15"/>
                    <a:gd name="T9" fmla="*/ 6 h 13"/>
                    <a:gd name="T10" fmla="*/ 13 w 15"/>
                    <a:gd name="T11" fmla="*/ 8 h 13"/>
                    <a:gd name="T12" fmla="*/ 11 w 15"/>
                    <a:gd name="T13" fmla="*/ 4 h 13"/>
                    <a:gd name="T14" fmla="*/ 15 w 15"/>
                    <a:gd name="T15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13">
                      <a:moveTo>
                        <a:pt x="15" y="4"/>
                      </a:move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3" y="3"/>
                        <a:pt x="6" y="0"/>
                        <a:pt x="0" y="7"/>
                      </a:cubicBezTo>
                      <a:cubicBezTo>
                        <a:pt x="2" y="9"/>
                        <a:pt x="6" y="13"/>
                        <a:pt x="10" y="11"/>
                      </a:cubicBezTo>
                      <a:cubicBezTo>
                        <a:pt x="9" y="10"/>
                        <a:pt x="5" y="8"/>
                        <a:pt x="6" y="6"/>
                      </a:cubicBezTo>
                      <a:cubicBezTo>
                        <a:pt x="9" y="6"/>
                        <a:pt x="9" y="9"/>
                        <a:pt x="13" y="8"/>
                      </a:cubicBezTo>
                      <a:cubicBezTo>
                        <a:pt x="15" y="5"/>
                        <a:pt x="10" y="7"/>
                        <a:pt x="11" y="4"/>
                      </a:cubicBezTo>
                      <a:lnTo>
                        <a:pt x="15" y="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09" name="Freeform 748"/>
                <p:cNvSpPr>
                  <a:spLocks/>
                </p:cNvSpPr>
                <p:nvPr/>
              </p:nvSpPr>
              <p:spPr bwMode="auto">
                <a:xfrm>
                  <a:off x="3553" y="3239"/>
                  <a:ext cx="4" cy="1"/>
                </a:xfrm>
                <a:custGeom>
                  <a:avLst/>
                  <a:gdLst>
                    <a:gd name="T0" fmla="*/ 0 w 5"/>
                    <a:gd name="T1" fmla="*/ 1 h 2"/>
                    <a:gd name="T2" fmla="*/ 5 w 5"/>
                    <a:gd name="T3" fmla="*/ 2 h 2"/>
                    <a:gd name="T4" fmla="*/ 0 w 5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0" y="1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2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10" name="Freeform 749"/>
                <p:cNvSpPr>
                  <a:spLocks/>
                </p:cNvSpPr>
                <p:nvPr/>
              </p:nvSpPr>
              <p:spPr bwMode="auto">
                <a:xfrm>
                  <a:off x="3550" y="3235"/>
                  <a:ext cx="6" cy="3"/>
                </a:xfrm>
                <a:custGeom>
                  <a:avLst/>
                  <a:gdLst>
                    <a:gd name="T0" fmla="*/ 2 w 6"/>
                    <a:gd name="T1" fmla="*/ 3 h 3"/>
                    <a:gd name="T2" fmla="*/ 6 w 6"/>
                    <a:gd name="T3" fmla="*/ 3 h 3"/>
                    <a:gd name="T4" fmla="*/ 0 w 6"/>
                    <a:gd name="T5" fmla="*/ 0 h 3"/>
                    <a:gd name="T6" fmla="*/ 2 w 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3">
                      <a:moveTo>
                        <a:pt x="2" y="3"/>
                      </a:moveTo>
                      <a:cubicBezTo>
                        <a:pt x="2" y="1"/>
                        <a:pt x="6" y="3"/>
                        <a:pt x="6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11" name="Freeform 750"/>
                <p:cNvSpPr>
                  <a:spLocks/>
                </p:cNvSpPr>
                <p:nvPr/>
              </p:nvSpPr>
              <p:spPr bwMode="auto">
                <a:xfrm>
                  <a:off x="3552" y="3228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12" name="Freeform 751"/>
                <p:cNvSpPr>
                  <a:spLocks/>
                </p:cNvSpPr>
                <p:nvPr/>
              </p:nvSpPr>
              <p:spPr bwMode="auto">
                <a:xfrm>
                  <a:off x="3551" y="3225"/>
                  <a:ext cx="9" cy="9"/>
                </a:xfrm>
                <a:custGeom>
                  <a:avLst/>
                  <a:gdLst>
                    <a:gd name="T0" fmla="*/ 2 w 10"/>
                    <a:gd name="T1" fmla="*/ 0 h 10"/>
                    <a:gd name="T2" fmla="*/ 2 w 10"/>
                    <a:gd name="T3" fmla="*/ 4 h 10"/>
                    <a:gd name="T4" fmla="*/ 2 w 10"/>
                    <a:gd name="T5" fmla="*/ 4 h 10"/>
                    <a:gd name="T6" fmla="*/ 7 w 10"/>
                    <a:gd name="T7" fmla="*/ 7 h 10"/>
                    <a:gd name="T8" fmla="*/ 6 w 10"/>
                    <a:gd name="T9" fmla="*/ 10 h 10"/>
                    <a:gd name="T10" fmla="*/ 10 w 10"/>
                    <a:gd name="T11" fmla="*/ 8 h 10"/>
                    <a:gd name="T12" fmla="*/ 2 w 10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0">
                      <a:moveTo>
                        <a:pt x="2" y="0"/>
                      </a:moveTo>
                      <a:cubicBezTo>
                        <a:pt x="0" y="1"/>
                        <a:pt x="1" y="2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4" y="3"/>
                        <a:pt x="9" y="5"/>
                        <a:pt x="7" y="7"/>
                      </a:cubicBezTo>
                      <a:cubicBezTo>
                        <a:pt x="8" y="9"/>
                        <a:pt x="3" y="8"/>
                        <a:pt x="6" y="10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5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13" name="Freeform 752"/>
                <p:cNvSpPr>
                  <a:spLocks/>
                </p:cNvSpPr>
                <p:nvPr/>
              </p:nvSpPr>
              <p:spPr bwMode="auto">
                <a:xfrm>
                  <a:off x="3553" y="322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14" name="Freeform 753"/>
                <p:cNvSpPr>
                  <a:spLocks/>
                </p:cNvSpPr>
                <p:nvPr/>
              </p:nvSpPr>
              <p:spPr bwMode="auto">
                <a:xfrm>
                  <a:off x="3552" y="3234"/>
                  <a:ext cx="3" cy="0"/>
                </a:xfrm>
                <a:custGeom>
                  <a:avLst/>
                  <a:gdLst>
                    <a:gd name="T0" fmla="*/ 0 w 3"/>
                    <a:gd name="T1" fmla="*/ 1 w 3"/>
                    <a:gd name="T2" fmla="*/ 3 w 3"/>
                    <a:gd name="T3" fmla="*/ 0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15" name="Freeform 754"/>
                <p:cNvSpPr>
                  <a:spLocks/>
                </p:cNvSpPr>
                <p:nvPr/>
              </p:nvSpPr>
              <p:spPr bwMode="auto">
                <a:xfrm>
                  <a:off x="3553" y="3216"/>
                  <a:ext cx="11" cy="8"/>
                </a:xfrm>
                <a:custGeom>
                  <a:avLst/>
                  <a:gdLst>
                    <a:gd name="T0" fmla="*/ 1 w 13"/>
                    <a:gd name="T1" fmla="*/ 2 h 9"/>
                    <a:gd name="T2" fmla="*/ 5 w 13"/>
                    <a:gd name="T3" fmla="*/ 9 h 9"/>
                    <a:gd name="T4" fmla="*/ 13 w 13"/>
                    <a:gd name="T5" fmla="*/ 5 h 9"/>
                    <a:gd name="T6" fmla="*/ 12 w 13"/>
                    <a:gd name="T7" fmla="*/ 1 h 9"/>
                    <a:gd name="T8" fmla="*/ 1 w 13"/>
                    <a:gd name="T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9">
                      <a:moveTo>
                        <a:pt x="1" y="2"/>
                      </a:moveTo>
                      <a:cubicBezTo>
                        <a:pt x="8" y="4"/>
                        <a:pt x="0" y="7"/>
                        <a:pt x="5" y="9"/>
                      </a:cubicBezTo>
                      <a:cubicBezTo>
                        <a:pt x="5" y="6"/>
                        <a:pt x="10" y="4"/>
                        <a:pt x="13" y="5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0" y="0"/>
                        <a:pt x="5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16" name="Freeform 755"/>
                <p:cNvSpPr>
                  <a:spLocks/>
                </p:cNvSpPr>
                <p:nvPr/>
              </p:nvSpPr>
              <p:spPr bwMode="auto">
                <a:xfrm>
                  <a:off x="3569" y="321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17" name="Freeform 756"/>
                <p:cNvSpPr>
                  <a:spLocks/>
                </p:cNvSpPr>
                <p:nvPr/>
              </p:nvSpPr>
              <p:spPr bwMode="auto">
                <a:xfrm>
                  <a:off x="3559" y="3197"/>
                  <a:ext cx="15" cy="18"/>
                </a:xfrm>
                <a:custGeom>
                  <a:avLst/>
                  <a:gdLst>
                    <a:gd name="T0" fmla="*/ 3 w 17"/>
                    <a:gd name="T1" fmla="*/ 0 h 21"/>
                    <a:gd name="T2" fmla="*/ 9 w 17"/>
                    <a:gd name="T3" fmla="*/ 9 h 21"/>
                    <a:gd name="T4" fmla="*/ 4 w 17"/>
                    <a:gd name="T5" fmla="*/ 6 h 21"/>
                    <a:gd name="T6" fmla="*/ 6 w 17"/>
                    <a:gd name="T7" fmla="*/ 14 h 21"/>
                    <a:gd name="T8" fmla="*/ 0 w 17"/>
                    <a:gd name="T9" fmla="*/ 10 h 21"/>
                    <a:gd name="T10" fmla="*/ 5 w 17"/>
                    <a:gd name="T11" fmla="*/ 18 h 21"/>
                    <a:gd name="T12" fmla="*/ 0 w 17"/>
                    <a:gd name="T13" fmla="*/ 21 h 21"/>
                    <a:gd name="T14" fmla="*/ 7 w 17"/>
                    <a:gd name="T15" fmla="*/ 20 h 21"/>
                    <a:gd name="T16" fmla="*/ 7 w 17"/>
                    <a:gd name="T17" fmla="*/ 16 h 21"/>
                    <a:gd name="T18" fmla="*/ 11 w 17"/>
                    <a:gd name="T19" fmla="*/ 19 h 21"/>
                    <a:gd name="T20" fmla="*/ 16 w 17"/>
                    <a:gd name="T21" fmla="*/ 8 h 21"/>
                    <a:gd name="T22" fmla="*/ 3 w 17"/>
                    <a:gd name="T2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21">
                      <a:moveTo>
                        <a:pt x="3" y="0"/>
                      </a:move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7" y="8"/>
                        <a:pt x="4" y="8"/>
                        <a:pt x="4" y="6"/>
                      </a:cubicBezTo>
                      <a:cubicBezTo>
                        <a:pt x="3" y="10"/>
                        <a:pt x="7" y="11"/>
                        <a:pt x="6" y="14"/>
                      </a:cubicBezTo>
                      <a:cubicBezTo>
                        <a:pt x="0" y="14"/>
                        <a:pt x="6" y="8"/>
                        <a:pt x="0" y="10"/>
                      </a:cubicBezTo>
                      <a:cubicBezTo>
                        <a:pt x="0" y="12"/>
                        <a:pt x="0" y="15"/>
                        <a:pt x="5" y="18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9" y="19"/>
                        <a:pt x="2" y="17"/>
                        <a:pt x="7" y="16"/>
                      </a:cubicBezTo>
                      <a:cubicBezTo>
                        <a:pt x="10" y="16"/>
                        <a:pt x="10" y="18"/>
                        <a:pt x="11" y="19"/>
                      </a:cubicBezTo>
                      <a:cubicBezTo>
                        <a:pt x="10" y="16"/>
                        <a:pt x="17" y="13"/>
                        <a:pt x="16" y="8"/>
                      </a:cubicBezTo>
                      <a:cubicBezTo>
                        <a:pt x="16" y="3"/>
                        <a:pt x="6" y="4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18" name="Freeform 757"/>
                <p:cNvSpPr>
                  <a:spLocks/>
                </p:cNvSpPr>
                <p:nvPr/>
              </p:nvSpPr>
              <p:spPr bwMode="auto">
                <a:xfrm>
                  <a:off x="3567" y="3197"/>
                  <a:ext cx="3" cy="0"/>
                </a:xfrm>
                <a:custGeom>
                  <a:avLst/>
                  <a:gdLst>
                    <a:gd name="T0" fmla="*/ 1 w 3"/>
                    <a:gd name="T1" fmla="*/ 3 w 3"/>
                    <a:gd name="T2" fmla="*/ 0 w 3"/>
                    <a:gd name="T3" fmla="*/ 1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19" name="Freeform 758"/>
                <p:cNvSpPr>
                  <a:spLocks/>
                </p:cNvSpPr>
                <p:nvPr/>
              </p:nvSpPr>
              <p:spPr bwMode="auto">
                <a:xfrm>
                  <a:off x="3561" y="3179"/>
                  <a:ext cx="14" cy="15"/>
                </a:xfrm>
                <a:custGeom>
                  <a:avLst/>
                  <a:gdLst>
                    <a:gd name="T0" fmla="*/ 0 w 17"/>
                    <a:gd name="T1" fmla="*/ 11 h 17"/>
                    <a:gd name="T2" fmla="*/ 4 w 17"/>
                    <a:gd name="T3" fmla="*/ 15 h 17"/>
                    <a:gd name="T4" fmla="*/ 1 w 17"/>
                    <a:gd name="T5" fmla="*/ 16 h 17"/>
                    <a:gd name="T6" fmla="*/ 6 w 17"/>
                    <a:gd name="T7" fmla="*/ 17 h 17"/>
                    <a:gd name="T8" fmla="*/ 4 w 17"/>
                    <a:gd name="T9" fmla="*/ 9 h 17"/>
                    <a:gd name="T10" fmla="*/ 13 w 17"/>
                    <a:gd name="T11" fmla="*/ 8 h 17"/>
                    <a:gd name="T12" fmla="*/ 10 w 17"/>
                    <a:gd name="T13" fmla="*/ 12 h 17"/>
                    <a:gd name="T14" fmla="*/ 10 w 17"/>
                    <a:gd name="T15" fmla="*/ 1 h 17"/>
                    <a:gd name="T16" fmla="*/ 8 w 17"/>
                    <a:gd name="T17" fmla="*/ 3 h 17"/>
                    <a:gd name="T18" fmla="*/ 6 w 17"/>
                    <a:gd name="T19" fmla="*/ 0 h 17"/>
                    <a:gd name="T20" fmla="*/ 0 w 17"/>
                    <a:gd name="T21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17">
                      <a:moveTo>
                        <a:pt x="0" y="11"/>
                      </a:move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3" y="16"/>
                        <a:pt x="2" y="16"/>
                        <a:pt x="1" y="16"/>
                      </a:cubicBezTo>
                      <a:cubicBezTo>
                        <a:pt x="2" y="16"/>
                        <a:pt x="5" y="17"/>
                        <a:pt x="6" y="17"/>
                      </a:cubicBezTo>
                      <a:cubicBezTo>
                        <a:pt x="12" y="16"/>
                        <a:pt x="4" y="12"/>
                        <a:pt x="4" y="9"/>
                      </a:cubicBezTo>
                      <a:cubicBezTo>
                        <a:pt x="7" y="3"/>
                        <a:pt x="7" y="10"/>
                        <a:pt x="13" y="8"/>
                      </a:cubicBezTo>
                      <a:cubicBezTo>
                        <a:pt x="12" y="10"/>
                        <a:pt x="11" y="10"/>
                        <a:pt x="10" y="12"/>
                      </a:cubicBezTo>
                      <a:cubicBezTo>
                        <a:pt x="17" y="9"/>
                        <a:pt x="12" y="4"/>
                        <a:pt x="10" y="1"/>
                      </a:cubicBezTo>
                      <a:cubicBezTo>
                        <a:pt x="9" y="2"/>
                        <a:pt x="7" y="2"/>
                        <a:pt x="8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1" y="3"/>
                        <a:pt x="0" y="5"/>
                        <a:pt x="0" y="1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20" name="Freeform 759"/>
                <p:cNvSpPr>
                  <a:spLocks/>
                </p:cNvSpPr>
                <p:nvPr/>
              </p:nvSpPr>
              <p:spPr bwMode="auto">
                <a:xfrm>
                  <a:off x="3559" y="3193"/>
                  <a:ext cx="3" cy="2"/>
                </a:xfrm>
                <a:custGeom>
                  <a:avLst/>
                  <a:gdLst>
                    <a:gd name="T0" fmla="*/ 1 w 3"/>
                    <a:gd name="T1" fmla="*/ 2 h 2"/>
                    <a:gd name="T2" fmla="*/ 3 w 3"/>
                    <a:gd name="T3" fmla="*/ 0 h 2"/>
                    <a:gd name="T4" fmla="*/ 1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21" name="Freeform 760"/>
                <p:cNvSpPr>
                  <a:spLocks/>
                </p:cNvSpPr>
                <p:nvPr/>
              </p:nvSpPr>
              <p:spPr bwMode="auto">
                <a:xfrm>
                  <a:off x="3569" y="317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22" name="Freeform 761"/>
                <p:cNvSpPr>
                  <a:spLocks/>
                </p:cNvSpPr>
                <p:nvPr/>
              </p:nvSpPr>
              <p:spPr bwMode="auto">
                <a:xfrm>
                  <a:off x="3562" y="3178"/>
                  <a:ext cx="2" cy="3"/>
                </a:xfrm>
                <a:custGeom>
                  <a:avLst/>
                  <a:gdLst>
                    <a:gd name="T0" fmla="*/ 2 w 3"/>
                    <a:gd name="T1" fmla="*/ 3 h 3"/>
                    <a:gd name="T2" fmla="*/ 3 w 3"/>
                    <a:gd name="T3" fmla="*/ 0 h 3"/>
                    <a:gd name="T4" fmla="*/ 0 w 3"/>
                    <a:gd name="T5" fmla="*/ 1 h 3"/>
                    <a:gd name="T6" fmla="*/ 2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23" name="Freeform 762"/>
                <p:cNvSpPr>
                  <a:spLocks/>
                </p:cNvSpPr>
                <p:nvPr/>
              </p:nvSpPr>
              <p:spPr bwMode="auto">
                <a:xfrm>
                  <a:off x="3559" y="3078"/>
                  <a:ext cx="22" cy="100"/>
                </a:xfrm>
                <a:custGeom>
                  <a:avLst/>
                  <a:gdLst>
                    <a:gd name="T0" fmla="*/ 23 w 25"/>
                    <a:gd name="T1" fmla="*/ 3 h 115"/>
                    <a:gd name="T2" fmla="*/ 20 w 25"/>
                    <a:gd name="T3" fmla="*/ 6 h 115"/>
                    <a:gd name="T4" fmla="*/ 16 w 25"/>
                    <a:gd name="T5" fmla="*/ 1 h 115"/>
                    <a:gd name="T6" fmla="*/ 9 w 25"/>
                    <a:gd name="T7" fmla="*/ 1 h 115"/>
                    <a:gd name="T8" fmla="*/ 11 w 25"/>
                    <a:gd name="T9" fmla="*/ 10 h 115"/>
                    <a:gd name="T10" fmla="*/ 8 w 25"/>
                    <a:gd name="T11" fmla="*/ 10 h 115"/>
                    <a:gd name="T12" fmla="*/ 9 w 25"/>
                    <a:gd name="T13" fmla="*/ 27 h 115"/>
                    <a:gd name="T14" fmla="*/ 9 w 25"/>
                    <a:gd name="T15" fmla="*/ 39 h 115"/>
                    <a:gd name="T16" fmla="*/ 4 w 25"/>
                    <a:gd name="T17" fmla="*/ 86 h 115"/>
                    <a:gd name="T18" fmla="*/ 10 w 25"/>
                    <a:gd name="T19" fmla="*/ 89 h 115"/>
                    <a:gd name="T20" fmla="*/ 6 w 25"/>
                    <a:gd name="T21" fmla="*/ 92 h 115"/>
                    <a:gd name="T22" fmla="*/ 6 w 25"/>
                    <a:gd name="T23" fmla="*/ 89 h 115"/>
                    <a:gd name="T24" fmla="*/ 3 w 25"/>
                    <a:gd name="T25" fmla="*/ 103 h 115"/>
                    <a:gd name="T26" fmla="*/ 11 w 25"/>
                    <a:gd name="T27" fmla="*/ 103 h 115"/>
                    <a:gd name="T28" fmla="*/ 3 w 25"/>
                    <a:gd name="T29" fmla="*/ 109 h 115"/>
                    <a:gd name="T30" fmla="*/ 7 w 25"/>
                    <a:gd name="T31" fmla="*/ 114 h 115"/>
                    <a:gd name="T32" fmla="*/ 13 w 25"/>
                    <a:gd name="T33" fmla="*/ 109 h 115"/>
                    <a:gd name="T34" fmla="*/ 15 w 25"/>
                    <a:gd name="T35" fmla="*/ 113 h 115"/>
                    <a:gd name="T36" fmla="*/ 9 w 25"/>
                    <a:gd name="T37" fmla="*/ 82 h 115"/>
                    <a:gd name="T38" fmla="*/ 13 w 25"/>
                    <a:gd name="T39" fmla="*/ 83 h 115"/>
                    <a:gd name="T40" fmla="*/ 18 w 25"/>
                    <a:gd name="T41" fmla="*/ 65 h 115"/>
                    <a:gd name="T42" fmla="*/ 12 w 25"/>
                    <a:gd name="T43" fmla="*/ 57 h 115"/>
                    <a:gd name="T44" fmla="*/ 15 w 25"/>
                    <a:gd name="T45" fmla="*/ 53 h 115"/>
                    <a:gd name="T46" fmla="*/ 12 w 25"/>
                    <a:gd name="T47" fmla="*/ 53 h 115"/>
                    <a:gd name="T48" fmla="*/ 16 w 25"/>
                    <a:gd name="T49" fmla="*/ 47 h 115"/>
                    <a:gd name="T50" fmla="*/ 9 w 25"/>
                    <a:gd name="T51" fmla="*/ 45 h 115"/>
                    <a:gd name="T52" fmla="*/ 21 w 25"/>
                    <a:gd name="T53" fmla="*/ 35 h 115"/>
                    <a:gd name="T54" fmla="*/ 16 w 25"/>
                    <a:gd name="T55" fmla="*/ 36 h 115"/>
                    <a:gd name="T56" fmla="*/ 13 w 25"/>
                    <a:gd name="T57" fmla="*/ 34 h 115"/>
                    <a:gd name="T58" fmla="*/ 20 w 25"/>
                    <a:gd name="T59" fmla="*/ 33 h 115"/>
                    <a:gd name="T60" fmla="*/ 16 w 25"/>
                    <a:gd name="T61" fmla="*/ 23 h 115"/>
                    <a:gd name="T62" fmla="*/ 13 w 25"/>
                    <a:gd name="T63" fmla="*/ 24 h 115"/>
                    <a:gd name="T64" fmla="*/ 16 w 25"/>
                    <a:gd name="T65" fmla="*/ 12 h 115"/>
                    <a:gd name="T66" fmla="*/ 22 w 25"/>
                    <a:gd name="T67" fmla="*/ 19 h 115"/>
                    <a:gd name="T68" fmla="*/ 25 w 25"/>
                    <a:gd name="T69" fmla="*/ 15 h 115"/>
                    <a:gd name="T70" fmla="*/ 17 w 25"/>
                    <a:gd name="T71" fmla="*/ 7 h 115"/>
                    <a:gd name="T72" fmla="*/ 23 w 25"/>
                    <a:gd name="T73" fmla="*/ 3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5" h="115">
                      <a:moveTo>
                        <a:pt x="23" y="3"/>
                      </a:moveTo>
                      <a:cubicBezTo>
                        <a:pt x="21" y="3"/>
                        <a:pt x="20" y="4"/>
                        <a:pt x="20" y="6"/>
                      </a:cubicBezTo>
                      <a:cubicBezTo>
                        <a:pt x="17" y="5"/>
                        <a:pt x="18" y="2"/>
                        <a:pt x="16" y="1"/>
                      </a:cubicBezTo>
                      <a:cubicBezTo>
                        <a:pt x="14" y="4"/>
                        <a:pt x="12" y="0"/>
                        <a:pt x="9" y="1"/>
                      </a:cubicBezTo>
                      <a:cubicBezTo>
                        <a:pt x="8" y="4"/>
                        <a:pt x="12" y="6"/>
                        <a:pt x="11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15"/>
                        <a:pt x="12" y="23"/>
                        <a:pt x="9" y="27"/>
                      </a:cubicBezTo>
                      <a:cubicBezTo>
                        <a:pt x="7" y="31"/>
                        <a:pt x="8" y="34"/>
                        <a:pt x="9" y="39"/>
                      </a:cubicBezTo>
                      <a:cubicBezTo>
                        <a:pt x="6" y="54"/>
                        <a:pt x="8" y="70"/>
                        <a:pt x="4" y="86"/>
                      </a:cubicBezTo>
                      <a:cubicBezTo>
                        <a:pt x="10" y="89"/>
                        <a:pt x="10" y="89"/>
                        <a:pt x="10" y="89"/>
                      </a:cubicBezTo>
                      <a:cubicBezTo>
                        <a:pt x="7" y="89"/>
                        <a:pt x="10" y="93"/>
                        <a:pt x="6" y="92"/>
                      </a:cubicBezTo>
                      <a:cubicBezTo>
                        <a:pt x="7" y="91"/>
                        <a:pt x="6" y="90"/>
                        <a:pt x="6" y="89"/>
                      </a:cubicBezTo>
                      <a:cubicBezTo>
                        <a:pt x="0" y="92"/>
                        <a:pt x="6" y="99"/>
                        <a:pt x="3" y="103"/>
                      </a:cubicBezTo>
                      <a:cubicBezTo>
                        <a:pt x="5" y="102"/>
                        <a:pt x="10" y="102"/>
                        <a:pt x="11" y="103"/>
                      </a:cubicBezTo>
                      <a:cubicBezTo>
                        <a:pt x="4" y="102"/>
                        <a:pt x="11" y="108"/>
                        <a:pt x="3" y="109"/>
                      </a:cubicBezTo>
                      <a:cubicBezTo>
                        <a:pt x="0" y="113"/>
                        <a:pt x="9" y="110"/>
                        <a:pt x="7" y="114"/>
                      </a:cubicBezTo>
                      <a:cubicBezTo>
                        <a:pt x="11" y="115"/>
                        <a:pt x="10" y="110"/>
                        <a:pt x="13" y="109"/>
                      </a:cubicBezTo>
                      <a:cubicBezTo>
                        <a:pt x="16" y="111"/>
                        <a:pt x="11" y="113"/>
                        <a:pt x="15" y="113"/>
                      </a:cubicBezTo>
                      <a:cubicBezTo>
                        <a:pt x="18" y="106"/>
                        <a:pt x="10" y="93"/>
                        <a:pt x="9" y="82"/>
                      </a:cubicBezTo>
                      <a:cubicBezTo>
                        <a:pt x="13" y="83"/>
                        <a:pt x="13" y="83"/>
                        <a:pt x="13" y="83"/>
                      </a:cubicBezTo>
                      <a:cubicBezTo>
                        <a:pt x="10" y="77"/>
                        <a:pt x="11" y="69"/>
                        <a:pt x="18" y="65"/>
                      </a:cubicBezTo>
                      <a:cubicBezTo>
                        <a:pt x="14" y="65"/>
                        <a:pt x="20" y="57"/>
                        <a:pt x="12" y="57"/>
                      </a:cubicBezTo>
                      <a:cubicBezTo>
                        <a:pt x="14" y="56"/>
                        <a:pt x="14" y="55"/>
                        <a:pt x="15" y="53"/>
                      </a:cubicBezTo>
                      <a:cubicBezTo>
                        <a:pt x="12" y="53"/>
                        <a:pt x="12" y="53"/>
                        <a:pt x="12" y="53"/>
                      </a:cubicBezTo>
                      <a:cubicBezTo>
                        <a:pt x="12" y="50"/>
                        <a:pt x="16" y="51"/>
                        <a:pt x="16" y="47"/>
                      </a:cubicBezTo>
                      <a:cubicBezTo>
                        <a:pt x="13" y="49"/>
                        <a:pt x="12" y="47"/>
                        <a:pt x="9" y="45"/>
                      </a:cubicBezTo>
                      <a:cubicBezTo>
                        <a:pt x="13" y="42"/>
                        <a:pt x="17" y="38"/>
                        <a:pt x="21" y="35"/>
                      </a:cubicBezTo>
                      <a:cubicBezTo>
                        <a:pt x="19" y="35"/>
                        <a:pt x="18" y="36"/>
                        <a:pt x="16" y="36"/>
                      </a:cubicBezTo>
                      <a:cubicBezTo>
                        <a:pt x="18" y="34"/>
                        <a:pt x="14" y="34"/>
                        <a:pt x="13" y="34"/>
                      </a:cubicBezTo>
                      <a:cubicBezTo>
                        <a:pt x="13" y="32"/>
                        <a:pt x="18" y="32"/>
                        <a:pt x="20" y="33"/>
                      </a:cubicBezTo>
                      <a:cubicBezTo>
                        <a:pt x="22" y="29"/>
                        <a:pt x="13" y="26"/>
                        <a:pt x="16" y="23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2" y="20"/>
                        <a:pt x="16" y="17"/>
                        <a:pt x="16" y="12"/>
                      </a:cubicBezTo>
                      <a:cubicBezTo>
                        <a:pt x="21" y="11"/>
                        <a:pt x="20" y="17"/>
                        <a:pt x="22" y="19"/>
                      </a:cubicBezTo>
                      <a:cubicBezTo>
                        <a:pt x="23" y="18"/>
                        <a:pt x="23" y="16"/>
                        <a:pt x="25" y="15"/>
                      </a:cubicBezTo>
                      <a:cubicBezTo>
                        <a:pt x="23" y="13"/>
                        <a:pt x="19" y="10"/>
                        <a:pt x="17" y="7"/>
                      </a:cubicBezTo>
                      <a:cubicBezTo>
                        <a:pt x="23" y="10"/>
                        <a:pt x="23" y="4"/>
                        <a:pt x="23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24" name="Freeform 763"/>
                <p:cNvSpPr>
                  <a:spLocks/>
                </p:cNvSpPr>
                <p:nvPr/>
              </p:nvSpPr>
              <p:spPr bwMode="auto">
                <a:xfrm>
                  <a:off x="3581" y="3091"/>
                  <a:ext cx="1" cy="2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2 w 2"/>
                    <a:gd name="T5" fmla="*/ 0 h 2"/>
                    <a:gd name="T6" fmla="*/ 0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1" y="1"/>
                        <a:pt x="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25" name="Freeform 764"/>
                <p:cNvSpPr>
                  <a:spLocks/>
                </p:cNvSpPr>
                <p:nvPr/>
              </p:nvSpPr>
              <p:spPr bwMode="auto">
                <a:xfrm>
                  <a:off x="3579" y="3080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26" name="Freeform 765"/>
                <p:cNvSpPr>
                  <a:spLocks/>
                </p:cNvSpPr>
                <p:nvPr/>
              </p:nvSpPr>
              <p:spPr bwMode="auto">
                <a:xfrm>
                  <a:off x="3566" y="3101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27" name="Freeform 766"/>
                <p:cNvSpPr>
                  <a:spLocks/>
                </p:cNvSpPr>
                <p:nvPr/>
              </p:nvSpPr>
              <p:spPr bwMode="auto">
                <a:xfrm>
                  <a:off x="3577" y="3106"/>
                  <a:ext cx="4" cy="3"/>
                </a:xfrm>
                <a:custGeom>
                  <a:avLst/>
                  <a:gdLst>
                    <a:gd name="T0" fmla="*/ 4 w 4"/>
                    <a:gd name="T1" fmla="*/ 0 h 3"/>
                    <a:gd name="T2" fmla="*/ 0 w 4"/>
                    <a:gd name="T3" fmla="*/ 3 h 3"/>
                    <a:gd name="T4" fmla="*/ 4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3" y="3"/>
                        <a:pt x="4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28" name="Freeform 767"/>
                <p:cNvSpPr>
                  <a:spLocks/>
                </p:cNvSpPr>
                <p:nvPr/>
              </p:nvSpPr>
              <p:spPr bwMode="auto">
                <a:xfrm>
                  <a:off x="3575" y="3128"/>
                  <a:ext cx="3" cy="2"/>
                </a:xfrm>
                <a:custGeom>
                  <a:avLst/>
                  <a:gdLst>
                    <a:gd name="T0" fmla="*/ 0 w 4"/>
                    <a:gd name="T1" fmla="*/ 1 h 2"/>
                    <a:gd name="T2" fmla="*/ 3 w 4"/>
                    <a:gd name="T3" fmla="*/ 2 h 2"/>
                    <a:gd name="T4" fmla="*/ 0 w 4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0" y="1"/>
                      </a:move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4" y="1"/>
                        <a:pt x="2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29" name="Rectangle 768"/>
                <p:cNvSpPr>
                  <a:spLocks noChangeArrowheads="1"/>
                </p:cNvSpPr>
                <p:nvPr/>
              </p:nvSpPr>
              <p:spPr bwMode="auto">
                <a:xfrm>
                  <a:off x="3581" y="3084"/>
                  <a:ext cx="1" cy="4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30" name="Freeform 769"/>
                <p:cNvSpPr>
                  <a:spLocks/>
                </p:cNvSpPr>
                <p:nvPr/>
              </p:nvSpPr>
              <p:spPr bwMode="auto">
                <a:xfrm>
                  <a:off x="3565" y="3022"/>
                  <a:ext cx="20" cy="55"/>
                </a:xfrm>
                <a:custGeom>
                  <a:avLst/>
                  <a:gdLst>
                    <a:gd name="T0" fmla="*/ 6 w 23"/>
                    <a:gd name="T1" fmla="*/ 4 h 63"/>
                    <a:gd name="T2" fmla="*/ 2 w 23"/>
                    <a:gd name="T3" fmla="*/ 15 h 63"/>
                    <a:gd name="T4" fmla="*/ 12 w 23"/>
                    <a:gd name="T5" fmla="*/ 23 h 63"/>
                    <a:gd name="T6" fmla="*/ 3 w 23"/>
                    <a:gd name="T7" fmla="*/ 22 h 63"/>
                    <a:gd name="T8" fmla="*/ 8 w 23"/>
                    <a:gd name="T9" fmla="*/ 43 h 63"/>
                    <a:gd name="T10" fmla="*/ 4 w 23"/>
                    <a:gd name="T11" fmla="*/ 43 h 63"/>
                    <a:gd name="T12" fmla="*/ 13 w 23"/>
                    <a:gd name="T13" fmla="*/ 52 h 63"/>
                    <a:gd name="T14" fmla="*/ 2 w 23"/>
                    <a:gd name="T15" fmla="*/ 51 h 63"/>
                    <a:gd name="T16" fmla="*/ 2 w 23"/>
                    <a:gd name="T17" fmla="*/ 50 h 63"/>
                    <a:gd name="T18" fmla="*/ 4 w 23"/>
                    <a:gd name="T19" fmla="*/ 61 h 63"/>
                    <a:gd name="T20" fmla="*/ 10 w 23"/>
                    <a:gd name="T21" fmla="*/ 63 h 63"/>
                    <a:gd name="T22" fmla="*/ 16 w 23"/>
                    <a:gd name="T23" fmla="*/ 63 h 63"/>
                    <a:gd name="T24" fmla="*/ 12 w 23"/>
                    <a:gd name="T25" fmla="*/ 56 h 63"/>
                    <a:gd name="T26" fmla="*/ 16 w 23"/>
                    <a:gd name="T27" fmla="*/ 55 h 63"/>
                    <a:gd name="T28" fmla="*/ 14 w 23"/>
                    <a:gd name="T29" fmla="*/ 52 h 63"/>
                    <a:gd name="T30" fmla="*/ 17 w 23"/>
                    <a:gd name="T31" fmla="*/ 52 h 63"/>
                    <a:gd name="T32" fmla="*/ 14 w 23"/>
                    <a:gd name="T33" fmla="*/ 46 h 63"/>
                    <a:gd name="T34" fmla="*/ 15 w 23"/>
                    <a:gd name="T35" fmla="*/ 47 h 63"/>
                    <a:gd name="T36" fmla="*/ 11 w 23"/>
                    <a:gd name="T37" fmla="*/ 43 h 63"/>
                    <a:gd name="T38" fmla="*/ 16 w 23"/>
                    <a:gd name="T39" fmla="*/ 41 h 63"/>
                    <a:gd name="T40" fmla="*/ 13 w 23"/>
                    <a:gd name="T41" fmla="*/ 41 h 63"/>
                    <a:gd name="T42" fmla="*/ 19 w 23"/>
                    <a:gd name="T43" fmla="*/ 28 h 63"/>
                    <a:gd name="T44" fmla="*/ 16 w 23"/>
                    <a:gd name="T45" fmla="*/ 27 h 63"/>
                    <a:gd name="T46" fmla="*/ 18 w 23"/>
                    <a:gd name="T47" fmla="*/ 33 h 63"/>
                    <a:gd name="T48" fmla="*/ 9 w 23"/>
                    <a:gd name="T49" fmla="*/ 32 h 63"/>
                    <a:gd name="T50" fmla="*/ 17 w 23"/>
                    <a:gd name="T51" fmla="*/ 24 h 63"/>
                    <a:gd name="T52" fmla="*/ 16 w 23"/>
                    <a:gd name="T53" fmla="*/ 14 h 63"/>
                    <a:gd name="T54" fmla="*/ 18 w 23"/>
                    <a:gd name="T55" fmla="*/ 14 h 63"/>
                    <a:gd name="T56" fmla="*/ 15 w 23"/>
                    <a:gd name="T57" fmla="*/ 8 h 63"/>
                    <a:gd name="T58" fmla="*/ 13 w 23"/>
                    <a:gd name="T59" fmla="*/ 10 h 63"/>
                    <a:gd name="T60" fmla="*/ 11 w 23"/>
                    <a:gd name="T61" fmla="*/ 7 h 63"/>
                    <a:gd name="T62" fmla="*/ 13 w 23"/>
                    <a:gd name="T63" fmla="*/ 7 h 63"/>
                    <a:gd name="T64" fmla="*/ 7 w 23"/>
                    <a:gd name="T65" fmla="*/ 0 h 63"/>
                    <a:gd name="T66" fmla="*/ 11 w 23"/>
                    <a:gd name="T67" fmla="*/ 7 h 63"/>
                    <a:gd name="T68" fmla="*/ 6 w 23"/>
                    <a:gd name="T69" fmla="*/ 4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3" h="63">
                      <a:moveTo>
                        <a:pt x="6" y="4"/>
                      </a:moveTo>
                      <a:cubicBezTo>
                        <a:pt x="1" y="7"/>
                        <a:pt x="3" y="12"/>
                        <a:pt x="2" y="15"/>
                      </a:cubicBezTo>
                      <a:cubicBezTo>
                        <a:pt x="4" y="22"/>
                        <a:pt x="12" y="17"/>
                        <a:pt x="12" y="23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8"/>
                        <a:pt x="0" y="37"/>
                        <a:pt x="8" y="43"/>
                      </a:cubicBezTo>
                      <a:cubicBezTo>
                        <a:pt x="7" y="44"/>
                        <a:pt x="5" y="45"/>
                        <a:pt x="4" y="43"/>
                      </a:cubicBezTo>
                      <a:cubicBezTo>
                        <a:pt x="4" y="47"/>
                        <a:pt x="17" y="46"/>
                        <a:pt x="13" y="52"/>
                      </a:cubicBezTo>
                      <a:cubicBezTo>
                        <a:pt x="8" y="46"/>
                        <a:pt x="8" y="53"/>
                        <a:pt x="2" y="51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2" y="54"/>
                        <a:pt x="5" y="59"/>
                        <a:pt x="4" y="61"/>
                      </a:cubicBezTo>
                      <a:cubicBezTo>
                        <a:pt x="6" y="62"/>
                        <a:pt x="10" y="60"/>
                        <a:pt x="10" y="63"/>
                      </a:cubicBezTo>
                      <a:cubicBezTo>
                        <a:pt x="11" y="62"/>
                        <a:pt x="13" y="63"/>
                        <a:pt x="16" y="63"/>
                      </a:cubicBezTo>
                      <a:cubicBezTo>
                        <a:pt x="13" y="60"/>
                        <a:pt x="15" y="58"/>
                        <a:pt x="12" y="56"/>
                      </a:cubicBezTo>
                      <a:cubicBezTo>
                        <a:pt x="15" y="54"/>
                        <a:pt x="13" y="57"/>
                        <a:pt x="16" y="55"/>
                      </a:cubicBezTo>
                      <a:cubicBezTo>
                        <a:pt x="14" y="52"/>
                        <a:pt x="14" y="52"/>
                        <a:pt x="14" y="52"/>
                      </a:cubicBezTo>
                      <a:cubicBezTo>
                        <a:pt x="14" y="50"/>
                        <a:pt x="16" y="55"/>
                        <a:pt x="17" y="52"/>
                      </a:cubicBezTo>
                      <a:cubicBezTo>
                        <a:pt x="16" y="51"/>
                        <a:pt x="14" y="48"/>
                        <a:pt x="14" y="46"/>
                      </a:cubicBezTo>
                      <a:cubicBezTo>
                        <a:pt x="15" y="47"/>
                        <a:pt x="15" y="47"/>
                        <a:pt x="15" y="47"/>
                      </a:cubicBezTo>
                      <a:cubicBezTo>
                        <a:pt x="14" y="45"/>
                        <a:pt x="16" y="42"/>
                        <a:pt x="11" y="43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3" y="41"/>
                        <a:pt x="13" y="41"/>
                        <a:pt x="13" y="41"/>
                      </a:cubicBezTo>
                      <a:cubicBezTo>
                        <a:pt x="14" y="36"/>
                        <a:pt x="23" y="35"/>
                        <a:pt x="19" y="28"/>
                      </a:cubicBezTo>
                      <a:cubicBezTo>
                        <a:pt x="18" y="29"/>
                        <a:pt x="16" y="28"/>
                        <a:pt x="16" y="27"/>
                      </a:cubicBezTo>
                      <a:cubicBezTo>
                        <a:pt x="13" y="30"/>
                        <a:pt x="18" y="31"/>
                        <a:pt x="18" y="33"/>
                      </a:cubicBezTo>
                      <a:cubicBezTo>
                        <a:pt x="15" y="33"/>
                        <a:pt x="11" y="29"/>
                        <a:pt x="9" y="32"/>
                      </a:cubicBezTo>
                      <a:cubicBezTo>
                        <a:pt x="13" y="28"/>
                        <a:pt x="9" y="25"/>
                        <a:pt x="17" y="24"/>
                      </a:cubicBezTo>
                      <a:cubicBezTo>
                        <a:pt x="18" y="20"/>
                        <a:pt x="14" y="18"/>
                        <a:pt x="16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2" y="13"/>
                        <a:pt x="21" y="11"/>
                        <a:pt x="15" y="8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1" y="9"/>
                        <a:pt x="11" y="8"/>
                        <a:pt x="11" y="7"/>
                      </a:cubicBezTo>
                      <a:cubicBezTo>
                        <a:pt x="12" y="7"/>
                        <a:pt x="12" y="7"/>
                        <a:pt x="13" y="7"/>
                      </a:cubicBezTo>
                      <a:cubicBezTo>
                        <a:pt x="9" y="6"/>
                        <a:pt x="8" y="1"/>
                        <a:pt x="7" y="0"/>
                      </a:cubicBezTo>
                      <a:cubicBezTo>
                        <a:pt x="6" y="2"/>
                        <a:pt x="10" y="5"/>
                        <a:pt x="11" y="7"/>
                      </a:cubicBezTo>
                      <a:cubicBezTo>
                        <a:pt x="8" y="6"/>
                        <a:pt x="5" y="6"/>
                        <a:pt x="6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31" name="Freeform 770"/>
                <p:cNvSpPr>
                  <a:spLocks/>
                </p:cNvSpPr>
                <p:nvPr/>
              </p:nvSpPr>
              <p:spPr bwMode="auto">
                <a:xfrm>
                  <a:off x="3578" y="3063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32" name="Freeform 771"/>
                <p:cNvSpPr>
                  <a:spLocks/>
                </p:cNvSpPr>
                <p:nvPr/>
              </p:nvSpPr>
              <p:spPr bwMode="auto">
                <a:xfrm>
                  <a:off x="3566" y="2979"/>
                  <a:ext cx="23" cy="43"/>
                </a:xfrm>
                <a:custGeom>
                  <a:avLst/>
                  <a:gdLst>
                    <a:gd name="T0" fmla="*/ 13 w 27"/>
                    <a:gd name="T1" fmla="*/ 36 h 50"/>
                    <a:gd name="T2" fmla="*/ 18 w 27"/>
                    <a:gd name="T3" fmla="*/ 34 h 50"/>
                    <a:gd name="T4" fmla="*/ 8 w 27"/>
                    <a:gd name="T5" fmla="*/ 34 h 50"/>
                    <a:gd name="T6" fmla="*/ 7 w 27"/>
                    <a:gd name="T7" fmla="*/ 29 h 50"/>
                    <a:gd name="T8" fmla="*/ 16 w 27"/>
                    <a:gd name="T9" fmla="*/ 29 h 50"/>
                    <a:gd name="T10" fmla="*/ 17 w 27"/>
                    <a:gd name="T11" fmla="*/ 24 h 50"/>
                    <a:gd name="T12" fmla="*/ 11 w 27"/>
                    <a:gd name="T13" fmla="*/ 24 h 50"/>
                    <a:gd name="T14" fmla="*/ 8 w 27"/>
                    <a:gd name="T15" fmla="*/ 18 h 50"/>
                    <a:gd name="T16" fmla="*/ 10 w 27"/>
                    <a:gd name="T17" fmla="*/ 21 h 50"/>
                    <a:gd name="T18" fmla="*/ 17 w 27"/>
                    <a:gd name="T19" fmla="*/ 18 h 50"/>
                    <a:gd name="T20" fmla="*/ 2 w 27"/>
                    <a:gd name="T21" fmla="*/ 4 h 50"/>
                    <a:gd name="T22" fmla="*/ 2 w 27"/>
                    <a:gd name="T23" fmla="*/ 8 h 50"/>
                    <a:gd name="T24" fmla="*/ 9 w 27"/>
                    <a:gd name="T25" fmla="*/ 9 h 50"/>
                    <a:gd name="T26" fmla="*/ 7 w 27"/>
                    <a:gd name="T27" fmla="*/ 13 h 50"/>
                    <a:gd name="T28" fmla="*/ 4 w 27"/>
                    <a:gd name="T29" fmla="*/ 10 h 50"/>
                    <a:gd name="T30" fmla="*/ 3 w 27"/>
                    <a:gd name="T31" fmla="*/ 42 h 50"/>
                    <a:gd name="T32" fmla="*/ 3 w 27"/>
                    <a:gd name="T33" fmla="*/ 37 h 50"/>
                    <a:gd name="T34" fmla="*/ 7 w 27"/>
                    <a:gd name="T35" fmla="*/ 42 h 50"/>
                    <a:gd name="T36" fmla="*/ 14 w 27"/>
                    <a:gd name="T37" fmla="*/ 40 h 50"/>
                    <a:gd name="T38" fmla="*/ 12 w 27"/>
                    <a:gd name="T39" fmla="*/ 42 h 50"/>
                    <a:gd name="T40" fmla="*/ 18 w 27"/>
                    <a:gd name="T41" fmla="*/ 43 h 50"/>
                    <a:gd name="T42" fmla="*/ 21 w 27"/>
                    <a:gd name="T43" fmla="*/ 50 h 50"/>
                    <a:gd name="T44" fmla="*/ 22 w 27"/>
                    <a:gd name="T45" fmla="*/ 38 h 50"/>
                    <a:gd name="T46" fmla="*/ 13 w 27"/>
                    <a:gd name="T47" fmla="*/ 36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7" h="50">
                      <a:moveTo>
                        <a:pt x="13" y="36"/>
                      </a:moveTo>
                      <a:cubicBezTo>
                        <a:pt x="14" y="33"/>
                        <a:pt x="17" y="37"/>
                        <a:pt x="18" y="34"/>
                      </a:cubicBezTo>
                      <a:cubicBezTo>
                        <a:pt x="16" y="32"/>
                        <a:pt x="12" y="37"/>
                        <a:pt x="8" y="34"/>
                      </a:cubicBezTo>
                      <a:cubicBezTo>
                        <a:pt x="11" y="33"/>
                        <a:pt x="7" y="30"/>
                        <a:pt x="7" y="29"/>
                      </a:cubicBezTo>
                      <a:cubicBezTo>
                        <a:pt x="9" y="30"/>
                        <a:pt x="14" y="30"/>
                        <a:pt x="16" y="29"/>
                      </a:cubicBezTo>
                      <a:cubicBezTo>
                        <a:pt x="14" y="28"/>
                        <a:pt x="17" y="26"/>
                        <a:pt x="17" y="24"/>
                      </a:cubicBezTo>
                      <a:cubicBezTo>
                        <a:pt x="14" y="29"/>
                        <a:pt x="15" y="21"/>
                        <a:pt x="11" y="24"/>
                      </a:cubicBezTo>
                      <a:cubicBezTo>
                        <a:pt x="8" y="24"/>
                        <a:pt x="6" y="20"/>
                        <a:pt x="8" y="18"/>
                      </a:cubicBezTo>
                      <a:cubicBezTo>
                        <a:pt x="11" y="19"/>
                        <a:pt x="10" y="20"/>
                        <a:pt x="10" y="21"/>
                      </a:cubicBezTo>
                      <a:cubicBezTo>
                        <a:pt x="15" y="22"/>
                        <a:pt x="13" y="18"/>
                        <a:pt x="17" y="18"/>
                      </a:cubicBezTo>
                      <a:cubicBezTo>
                        <a:pt x="11" y="14"/>
                        <a:pt x="12" y="0"/>
                        <a:pt x="2" y="4"/>
                      </a:cubicBezTo>
                      <a:cubicBezTo>
                        <a:pt x="0" y="5"/>
                        <a:pt x="2" y="6"/>
                        <a:pt x="2" y="8"/>
                      </a:cubicBezTo>
                      <a:cubicBezTo>
                        <a:pt x="5" y="4"/>
                        <a:pt x="8" y="8"/>
                        <a:pt x="9" y="9"/>
                      </a:cubicBezTo>
                      <a:cubicBezTo>
                        <a:pt x="8" y="10"/>
                        <a:pt x="11" y="14"/>
                        <a:pt x="7" y="13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1" y="19"/>
                        <a:pt x="2" y="31"/>
                        <a:pt x="3" y="42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6" y="38"/>
                        <a:pt x="6" y="40"/>
                        <a:pt x="7" y="42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13" y="41"/>
                        <a:pt x="14" y="43"/>
                        <a:pt x="12" y="42"/>
                      </a:cubicBezTo>
                      <a:cubicBezTo>
                        <a:pt x="14" y="44"/>
                        <a:pt x="16" y="44"/>
                        <a:pt x="18" y="43"/>
                      </a:cubicBezTo>
                      <a:cubicBezTo>
                        <a:pt x="20" y="46"/>
                        <a:pt x="17" y="47"/>
                        <a:pt x="21" y="50"/>
                      </a:cubicBezTo>
                      <a:cubicBezTo>
                        <a:pt x="27" y="44"/>
                        <a:pt x="17" y="45"/>
                        <a:pt x="22" y="38"/>
                      </a:cubicBezTo>
                      <a:lnTo>
                        <a:pt x="13" y="36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33" name="Freeform 772"/>
                <p:cNvSpPr>
                  <a:spLocks/>
                </p:cNvSpPr>
                <p:nvPr/>
              </p:nvSpPr>
              <p:spPr bwMode="auto">
                <a:xfrm>
                  <a:off x="3577" y="3020"/>
                  <a:ext cx="3" cy="2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1 w 3"/>
                    <a:gd name="T5" fmla="*/ 2 h 2"/>
                    <a:gd name="T6" fmla="*/ 3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34" name="Freeform 773"/>
                <p:cNvSpPr>
                  <a:spLocks/>
                </p:cNvSpPr>
                <p:nvPr/>
              </p:nvSpPr>
              <p:spPr bwMode="auto">
                <a:xfrm>
                  <a:off x="3568" y="3017"/>
                  <a:ext cx="3" cy="3"/>
                </a:xfrm>
                <a:custGeom>
                  <a:avLst/>
                  <a:gdLst>
                    <a:gd name="T0" fmla="*/ 0 w 4"/>
                    <a:gd name="T1" fmla="*/ 2 h 3"/>
                    <a:gd name="T2" fmla="*/ 3 w 4"/>
                    <a:gd name="T3" fmla="*/ 3 h 3"/>
                    <a:gd name="T4" fmla="*/ 0 w 4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2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0"/>
                        <a:pt x="2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35" name="Freeform 774"/>
                <p:cNvSpPr>
                  <a:spLocks/>
                </p:cNvSpPr>
                <p:nvPr/>
              </p:nvSpPr>
              <p:spPr bwMode="auto">
                <a:xfrm>
                  <a:off x="3579" y="2989"/>
                  <a:ext cx="2" cy="2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0 h 3"/>
                    <a:gd name="T4" fmla="*/ 0 w 2"/>
                    <a:gd name="T5" fmla="*/ 2 h 3"/>
                    <a:gd name="T6" fmla="*/ 2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36" name="Freeform 775"/>
                <p:cNvSpPr>
                  <a:spLocks/>
                </p:cNvSpPr>
                <p:nvPr/>
              </p:nvSpPr>
              <p:spPr bwMode="auto">
                <a:xfrm>
                  <a:off x="3567" y="2971"/>
                  <a:ext cx="11" cy="13"/>
                </a:xfrm>
                <a:custGeom>
                  <a:avLst/>
                  <a:gdLst>
                    <a:gd name="T0" fmla="*/ 0 w 13"/>
                    <a:gd name="T1" fmla="*/ 0 h 15"/>
                    <a:gd name="T2" fmla="*/ 0 w 13"/>
                    <a:gd name="T3" fmla="*/ 12 h 15"/>
                    <a:gd name="T4" fmla="*/ 12 w 13"/>
                    <a:gd name="T5" fmla="*/ 12 h 15"/>
                    <a:gd name="T6" fmla="*/ 5 w 13"/>
                    <a:gd name="T7" fmla="*/ 7 h 15"/>
                    <a:gd name="T8" fmla="*/ 5 w 13"/>
                    <a:gd name="T9" fmla="*/ 0 h 15"/>
                    <a:gd name="T10" fmla="*/ 0 w 13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5">
                      <a:moveTo>
                        <a:pt x="0" y="0"/>
                      </a:moveTo>
                      <a:cubicBezTo>
                        <a:pt x="1" y="4"/>
                        <a:pt x="4" y="7"/>
                        <a:pt x="0" y="12"/>
                      </a:cubicBezTo>
                      <a:cubicBezTo>
                        <a:pt x="4" y="15"/>
                        <a:pt x="8" y="11"/>
                        <a:pt x="12" y="12"/>
                      </a:cubicBezTo>
                      <a:cubicBezTo>
                        <a:pt x="13" y="10"/>
                        <a:pt x="6" y="10"/>
                        <a:pt x="5" y="7"/>
                      </a:cubicBezTo>
                      <a:cubicBezTo>
                        <a:pt x="8" y="6"/>
                        <a:pt x="4" y="3"/>
                        <a:pt x="5" y="0"/>
                      </a:cubicBezTo>
                      <a:cubicBezTo>
                        <a:pt x="3" y="0"/>
                        <a:pt x="2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37" name="Freeform 776"/>
                <p:cNvSpPr>
                  <a:spLocks/>
                </p:cNvSpPr>
                <p:nvPr/>
              </p:nvSpPr>
              <p:spPr bwMode="auto">
                <a:xfrm>
                  <a:off x="3569" y="2872"/>
                  <a:ext cx="19" cy="103"/>
                </a:xfrm>
                <a:custGeom>
                  <a:avLst/>
                  <a:gdLst>
                    <a:gd name="T0" fmla="*/ 12 w 22"/>
                    <a:gd name="T1" fmla="*/ 98 h 119"/>
                    <a:gd name="T2" fmla="*/ 11 w 22"/>
                    <a:gd name="T3" fmla="*/ 92 h 119"/>
                    <a:gd name="T4" fmla="*/ 14 w 22"/>
                    <a:gd name="T5" fmla="*/ 95 h 119"/>
                    <a:gd name="T6" fmla="*/ 16 w 22"/>
                    <a:gd name="T7" fmla="*/ 90 h 119"/>
                    <a:gd name="T8" fmla="*/ 14 w 22"/>
                    <a:gd name="T9" fmla="*/ 90 h 119"/>
                    <a:gd name="T10" fmla="*/ 13 w 22"/>
                    <a:gd name="T11" fmla="*/ 79 h 119"/>
                    <a:gd name="T12" fmla="*/ 8 w 22"/>
                    <a:gd name="T13" fmla="*/ 77 h 119"/>
                    <a:gd name="T14" fmla="*/ 16 w 22"/>
                    <a:gd name="T15" fmla="*/ 70 h 119"/>
                    <a:gd name="T16" fmla="*/ 5 w 22"/>
                    <a:gd name="T17" fmla="*/ 72 h 119"/>
                    <a:gd name="T18" fmla="*/ 9 w 22"/>
                    <a:gd name="T19" fmla="*/ 60 h 119"/>
                    <a:gd name="T20" fmla="*/ 10 w 22"/>
                    <a:gd name="T21" fmla="*/ 62 h 119"/>
                    <a:gd name="T22" fmla="*/ 10 w 22"/>
                    <a:gd name="T23" fmla="*/ 56 h 119"/>
                    <a:gd name="T24" fmla="*/ 15 w 22"/>
                    <a:gd name="T25" fmla="*/ 56 h 119"/>
                    <a:gd name="T26" fmla="*/ 15 w 22"/>
                    <a:gd name="T27" fmla="*/ 46 h 119"/>
                    <a:gd name="T28" fmla="*/ 17 w 22"/>
                    <a:gd name="T29" fmla="*/ 47 h 119"/>
                    <a:gd name="T30" fmla="*/ 13 w 22"/>
                    <a:gd name="T31" fmla="*/ 28 h 119"/>
                    <a:gd name="T32" fmla="*/ 17 w 22"/>
                    <a:gd name="T33" fmla="*/ 26 h 119"/>
                    <a:gd name="T34" fmla="*/ 7 w 22"/>
                    <a:gd name="T35" fmla="*/ 27 h 119"/>
                    <a:gd name="T36" fmla="*/ 8 w 22"/>
                    <a:gd name="T37" fmla="*/ 20 h 119"/>
                    <a:gd name="T38" fmla="*/ 14 w 22"/>
                    <a:gd name="T39" fmla="*/ 22 h 119"/>
                    <a:gd name="T40" fmla="*/ 11 w 22"/>
                    <a:gd name="T41" fmla="*/ 17 h 119"/>
                    <a:gd name="T42" fmla="*/ 17 w 22"/>
                    <a:gd name="T43" fmla="*/ 14 h 119"/>
                    <a:gd name="T44" fmla="*/ 8 w 22"/>
                    <a:gd name="T45" fmla="*/ 6 h 119"/>
                    <a:gd name="T46" fmla="*/ 10 w 22"/>
                    <a:gd name="T47" fmla="*/ 1 h 119"/>
                    <a:gd name="T48" fmla="*/ 1 w 22"/>
                    <a:gd name="T49" fmla="*/ 5 h 119"/>
                    <a:gd name="T50" fmla="*/ 2 w 22"/>
                    <a:gd name="T51" fmla="*/ 31 h 119"/>
                    <a:gd name="T52" fmla="*/ 7 w 22"/>
                    <a:gd name="T53" fmla="*/ 38 h 119"/>
                    <a:gd name="T54" fmla="*/ 1 w 22"/>
                    <a:gd name="T55" fmla="*/ 39 h 119"/>
                    <a:gd name="T56" fmla="*/ 7 w 22"/>
                    <a:gd name="T57" fmla="*/ 39 h 119"/>
                    <a:gd name="T58" fmla="*/ 2 w 22"/>
                    <a:gd name="T59" fmla="*/ 43 h 119"/>
                    <a:gd name="T60" fmla="*/ 7 w 22"/>
                    <a:gd name="T61" fmla="*/ 46 h 119"/>
                    <a:gd name="T62" fmla="*/ 0 w 22"/>
                    <a:gd name="T63" fmla="*/ 48 h 119"/>
                    <a:gd name="T64" fmla="*/ 2 w 22"/>
                    <a:gd name="T65" fmla="*/ 90 h 119"/>
                    <a:gd name="T66" fmla="*/ 7 w 22"/>
                    <a:gd name="T67" fmla="*/ 89 h 119"/>
                    <a:gd name="T68" fmla="*/ 7 w 22"/>
                    <a:gd name="T69" fmla="*/ 105 h 119"/>
                    <a:gd name="T70" fmla="*/ 10 w 22"/>
                    <a:gd name="T71" fmla="*/ 107 h 119"/>
                    <a:gd name="T72" fmla="*/ 1 w 22"/>
                    <a:gd name="T73" fmla="*/ 107 h 119"/>
                    <a:gd name="T74" fmla="*/ 2 w 22"/>
                    <a:gd name="T75" fmla="*/ 112 h 119"/>
                    <a:gd name="T76" fmla="*/ 4 w 22"/>
                    <a:gd name="T77" fmla="*/ 109 h 119"/>
                    <a:gd name="T78" fmla="*/ 2 w 22"/>
                    <a:gd name="T79" fmla="*/ 114 h 119"/>
                    <a:gd name="T80" fmla="*/ 13 w 22"/>
                    <a:gd name="T81" fmla="*/ 111 h 119"/>
                    <a:gd name="T82" fmla="*/ 18 w 22"/>
                    <a:gd name="T83" fmla="*/ 98 h 119"/>
                    <a:gd name="T84" fmla="*/ 12 w 22"/>
                    <a:gd name="T85" fmla="*/ 9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2" h="119">
                      <a:moveTo>
                        <a:pt x="12" y="98"/>
                      </a:moveTo>
                      <a:cubicBezTo>
                        <a:pt x="12" y="96"/>
                        <a:pt x="9" y="93"/>
                        <a:pt x="11" y="92"/>
                      </a:cubicBezTo>
                      <a:cubicBezTo>
                        <a:pt x="14" y="92"/>
                        <a:pt x="14" y="93"/>
                        <a:pt x="14" y="95"/>
                      </a:cubicBezTo>
                      <a:cubicBezTo>
                        <a:pt x="19" y="94"/>
                        <a:pt x="13" y="92"/>
                        <a:pt x="16" y="90"/>
                      </a:cubicBezTo>
                      <a:cubicBezTo>
                        <a:pt x="16" y="90"/>
                        <a:pt x="15" y="91"/>
                        <a:pt x="14" y="90"/>
                      </a:cubicBezTo>
                      <a:cubicBezTo>
                        <a:pt x="15" y="84"/>
                        <a:pt x="10" y="87"/>
                        <a:pt x="13" y="79"/>
                      </a:cubicBezTo>
                      <a:cubicBezTo>
                        <a:pt x="11" y="78"/>
                        <a:pt x="11" y="77"/>
                        <a:pt x="8" y="77"/>
                      </a:cubicBezTo>
                      <a:cubicBezTo>
                        <a:pt x="12" y="73"/>
                        <a:pt x="12" y="75"/>
                        <a:pt x="16" y="70"/>
                      </a:cubicBezTo>
                      <a:cubicBezTo>
                        <a:pt x="14" y="70"/>
                        <a:pt x="9" y="72"/>
                        <a:pt x="5" y="72"/>
                      </a:cubicBezTo>
                      <a:cubicBezTo>
                        <a:pt x="11" y="65"/>
                        <a:pt x="4" y="64"/>
                        <a:pt x="9" y="60"/>
                      </a:cubicBezTo>
                      <a:cubicBezTo>
                        <a:pt x="9" y="60"/>
                        <a:pt x="10" y="61"/>
                        <a:pt x="10" y="62"/>
                      </a:cubicBezTo>
                      <a:cubicBezTo>
                        <a:pt x="16" y="62"/>
                        <a:pt x="8" y="58"/>
                        <a:pt x="10" y="56"/>
                      </a:cubicBezTo>
                      <a:cubicBezTo>
                        <a:pt x="15" y="56"/>
                        <a:pt x="15" y="56"/>
                        <a:pt x="15" y="56"/>
                      </a:cubicBezTo>
                      <a:cubicBezTo>
                        <a:pt x="14" y="53"/>
                        <a:pt x="11" y="49"/>
                        <a:pt x="15" y="46"/>
                      </a:cubicBezTo>
                      <a:cubicBezTo>
                        <a:pt x="17" y="47"/>
                        <a:pt x="17" y="47"/>
                        <a:pt x="17" y="47"/>
                      </a:cubicBezTo>
                      <a:cubicBezTo>
                        <a:pt x="13" y="41"/>
                        <a:pt x="15" y="34"/>
                        <a:pt x="13" y="28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3" y="18"/>
                        <a:pt x="15" y="33"/>
                        <a:pt x="7" y="27"/>
                      </a:cubicBezTo>
                      <a:cubicBezTo>
                        <a:pt x="17" y="27"/>
                        <a:pt x="4" y="24"/>
                        <a:pt x="8" y="20"/>
                      </a:cubicBezTo>
                      <a:cubicBezTo>
                        <a:pt x="12" y="18"/>
                        <a:pt x="10" y="24"/>
                        <a:pt x="14" y="22"/>
                      </a:cubicBezTo>
                      <a:cubicBezTo>
                        <a:pt x="9" y="21"/>
                        <a:pt x="13" y="19"/>
                        <a:pt x="11" y="17"/>
                      </a:cubicBezTo>
                      <a:cubicBezTo>
                        <a:pt x="16" y="18"/>
                        <a:pt x="12" y="13"/>
                        <a:pt x="17" y="14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1" y="5"/>
                        <a:pt x="11" y="3"/>
                        <a:pt x="10" y="1"/>
                      </a:cubicBezTo>
                      <a:cubicBezTo>
                        <a:pt x="10" y="5"/>
                        <a:pt x="3" y="0"/>
                        <a:pt x="1" y="5"/>
                      </a:cubicBezTo>
                      <a:cubicBezTo>
                        <a:pt x="3" y="12"/>
                        <a:pt x="5" y="23"/>
                        <a:pt x="2" y="31"/>
                      </a:cubicBezTo>
                      <a:cubicBezTo>
                        <a:pt x="9" y="32"/>
                        <a:pt x="2" y="37"/>
                        <a:pt x="7" y="38"/>
                      </a:cubicBezTo>
                      <a:cubicBezTo>
                        <a:pt x="1" y="39"/>
                        <a:pt x="1" y="39"/>
                        <a:pt x="1" y="39"/>
                      </a:cubicBezTo>
                      <a:cubicBezTo>
                        <a:pt x="3" y="45"/>
                        <a:pt x="5" y="38"/>
                        <a:pt x="7" y="39"/>
                      </a:cubicBezTo>
                      <a:cubicBezTo>
                        <a:pt x="8" y="42"/>
                        <a:pt x="4" y="43"/>
                        <a:pt x="2" y="43"/>
                      </a:cubicBezTo>
                      <a:cubicBezTo>
                        <a:pt x="1" y="47"/>
                        <a:pt x="4" y="44"/>
                        <a:pt x="7" y="46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2" y="60"/>
                        <a:pt x="7" y="77"/>
                        <a:pt x="2" y="90"/>
                      </a:cubicBezTo>
                      <a:cubicBezTo>
                        <a:pt x="7" y="89"/>
                        <a:pt x="7" y="89"/>
                        <a:pt x="7" y="89"/>
                      </a:cubicBezTo>
                      <a:cubicBezTo>
                        <a:pt x="4" y="96"/>
                        <a:pt x="16" y="100"/>
                        <a:pt x="7" y="105"/>
                      </a:cubicBezTo>
                      <a:cubicBezTo>
                        <a:pt x="10" y="107"/>
                        <a:pt x="10" y="107"/>
                        <a:pt x="10" y="107"/>
                      </a:cubicBezTo>
                      <a:cubicBezTo>
                        <a:pt x="8" y="106"/>
                        <a:pt x="4" y="108"/>
                        <a:pt x="1" y="107"/>
                      </a:cubicBezTo>
                      <a:cubicBezTo>
                        <a:pt x="2" y="108"/>
                        <a:pt x="0" y="110"/>
                        <a:pt x="2" y="112"/>
                      </a:cubicBezTo>
                      <a:cubicBezTo>
                        <a:pt x="4" y="109"/>
                        <a:pt x="4" y="109"/>
                        <a:pt x="4" y="109"/>
                      </a:cubicBezTo>
                      <a:cubicBezTo>
                        <a:pt x="8" y="111"/>
                        <a:pt x="5" y="114"/>
                        <a:pt x="2" y="114"/>
                      </a:cubicBezTo>
                      <a:cubicBezTo>
                        <a:pt x="6" y="119"/>
                        <a:pt x="10" y="112"/>
                        <a:pt x="13" y="111"/>
                      </a:cubicBezTo>
                      <a:cubicBezTo>
                        <a:pt x="5" y="104"/>
                        <a:pt x="22" y="104"/>
                        <a:pt x="18" y="98"/>
                      </a:cubicBezTo>
                      <a:cubicBezTo>
                        <a:pt x="16" y="94"/>
                        <a:pt x="14" y="98"/>
                        <a:pt x="12" y="98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38" name="Freeform 777"/>
                <p:cNvSpPr>
                  <a:spLocks/>
                </p:cNvSpPr>
                <p:nvPr/>
              </p:nvSpPr>
              <p:spPr bwMode="auto">
                <a:xfrm>
                  <a:off x="3569" y="296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39" name="Freeform 778"/>
                <p:cNvSpPr>
                  <a:spLocks/>
                </p:cNvSpPr>
                <p:nvPr/>
              </p:nvSpPr>
              <p:spPr bwMode="auto">
                <a:xfrm>
                  <a:off x="3577" y="2872"/>
                  <a:ext cx="1" cy="1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0" name="Rectangle 779"/>
                <p:cNvSpPr>
                  <a:spLocks noChangeArrowheads="1"/>
                </p:cNvSpPr>
                <p:nvPr/>
              </p:nvSpPr>
              <p:spPr bwMode="auto">
                <a:xfrm>
                  <a:off x="3571" y="2971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1" name="Freeform 780"/>
                <p:cNvSpPr>
                  <a:spLocks/>
                </p:cNvSpPr>
                <p:nvPr/>
              </p:nvSpPr>
              <p:spPr bwMode="auto">
                <a:xfrm>
                  <a:off x="3579" y="2972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0 h 2"/>
                    <a:gd name="T4" fmla="*/ 0 w 2"/>
                    <a:gd name="T5" fmla="*/ 0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2" name="Freeform 781"/>
                <p:cNvSpPr>
                  <a:spLocks/>
                </p:cNvSpPr>
                <p:nvPr/>
              </p:nvSpPr>
              <p:spPr bwMode="auto">
                <a:xfrm>
                  <a:off x="3581" y="285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3" name="Freeform 782"/>
                <p:cNvSpPr>
                  <a:spLocks/>
                </p:cNvSpPr>
                <p:nvPr/>
              </p:nvSpPr>
              <p:spPr bwMode="auto">
                <a:xfrm>
                  <a:off x="3583" y="281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4" name="Freeform 783"/>
                <p:cNvSpPr>
                  <a:spLocks/>
                </p:cNvSpPr>
                <p:nvPr/>
              </p:nvSpPr>
              <p:spPr bwMode="auto">
                <a:xfrm>
                  <a:off x="3557" y="2696"/>
                  <a:ext cx="30" cy="175"/>
                </a:xfrm>
                <a:custGeom>
                  <a:avLst/>
                  <a:gdLst>
                    <a:gd name="T0" fmla="*/ 17 w 34"/>
                    <a:gd name="T1" fmla="*/ 7 h 203"/>
                    <a:gd name="T2" fmla="*/ 10 w 34"/>
                    <a:gd name="T3" fmla="*/ 4 h 203"/>
                    <a:gd name="T4" fmla="*/ 7 w 34"/>
                    <a:gd name="T5" fmla="*/ 11 h 203"/>
                    <a:gd name="T6" fmla="*/ 11 w 34"/>
                    <a:gd name="T7" fmla="*/ 22 h 203"/>
                    <a:gd name="T8" fmla="*/ 12 w 34"/>
                    <a:gd name="T9" fmla="*/ 45 h 203"/>
                    <a:gd name="T10" fmla="*/ 10 w 34"/>
                    <a:gd name="T11" fmla="*/ 59 h 203"/>
                    <a:gd name="T12" fmla="*/ 17 w 34"/>
                    <a:gd name="T13" fmla="*/ 79 h 203"/>
                    <a:gd name="T14" fmla="*/ 15 w 34"/>
                    <a:gd name="T15" fmla="*/ 83 h 203"/>
                    <a:gd name="T16" fmla="*/ 13 w 34"/>
                    <a:gd name="T17" fmla="*/ 94 h 203"/>
                    <a:gd name="T18" fmla="*/ 23 w 34"/>
                    <a:gd name="T19" fmla="*/ 98 h 203"/>
                    <a:gd name="T20" fmla="*/ 24 w 34"/>
                    <a:gd name="T21" fmla="*/ 108 h 203"/>
                    <a:gd name="T22" fmla="*/ 20 w 34"/>
                    <a:gd name="T23" fmla="*/ 117 h 203"/>
                    <a:gd name="T24" fmla="*/ 20 w 34"/>
                    <a:gd name="T25" fmla="*/ 130 h 203"/>
                    <a:gd name="T26" fmla="*/ 18 w 34"/>
                    <a:gd name="T27" fmla="*/ 144 h 203"/>
                    <a:gd name="T28" fmla="*/ 21 w 34"/>
                    <a:gd name="T29" fmla="*/ 155 h 203"/>
                    <a:gd name="T30" fmla="*/ 25 w 34"/>
                    <a:gd name="T31" fmla="*/ 163 h 203"/>
                    <a:gd name="T32" fmla="*/ 20 w 34"/>
                    <a:gd name="T33" fmla="*/ 166 h 203"/>
                    <a:gd name="T34" fmla="*/ 22 w 34"/>
                    <a:gd name="T35" fmla="*/ 174 h 203"/>
                    <a:gd name="T36" fmla="*/ 20 w 34"/>
                    <a:gd name="T37" fmla="*/ 202 h 203"/>
                    <a:gd name="T38" fmla="*/ 22 w 34"/>
                    <a:gd name="T39" fmla="*/ 188 h 203"/>
                    <a:gd name="T40" fmla="*/ 19 w 34"/>
                    <a:gd name="T41" fmla="*/ 185 h 203"/>
                    <a:gd name="T42" fmla="*/ 31 w 34"/>
                    <a:gd name="T43" fmla="*/ 182 h 203"/>
                    <a:gd name="T44" fmla="*/ 32 w 34"/>
                    <a:gd name="T45" fmla="*/ 178 h 203"/>
                    <a:gd name="T46" fmla="*/ 30 w 34"/>
                    <a:gd name="T47" fmla="*/ 168 h 203"/>
                    <a:gd name="T48" fmla="*/ 32 w 34"/>
                    <a:gd name="T49" fmla="*/ 160 h 203"/>
                    <a:gd name="T50" fmla="*/ 32 w 34"/>
                    <a:gd name="T51" fmla="*/ 147 h 203"/>
                    <a:gd name="T52" fmla="*/ 29 w 34"/>
                    <a:gd name="T53" fmla="*/ 136 h 203"/>
                    <a:gd name="T54" fmla="*/ 31 w 34"/>
                    <a:gd name="T55" fmla="*/ 136 h 203"/>
                    <a:gd name="T56" fmla="*/ 31 w 34"/>
                    <a:gd name="T57" fmla="*/ 133 h 203"/>
                    <a:gd name="T58" fmla="*/ 29 w 34"/>
                    <a:gd name="T59" fmla="*/ 124 h 203"/>
                    <a:gd name="T60" fmla="*/ 26 w 34"/>
                    <a:gd name="T61" fmla="*/ 115 h 203"/>
                    <a:gd name="T62" fmla="*/ 31 w 34"/>
                    <a:gd name="T63" fmla="*/ 112 h 203"/>
                    <a:gd name="T64" fmla="*/ 31 w 34"/>
                    <a:gd name="T65" fmla="*/ 101 h 203"/>
                    <a:gd name="T66" fmla="*/ 26 w 34"/>
                    <a:gd name="T67" fmla="*/ 96 h 203"/>
                    <a:gd name="T68" fmla="*/ 23 w 34"/>
                    <a:gd name="T69" fmla="*/ 83 h 203"/>
                    <a:gd name="T70" fmla="*/ 21 w 34"/>
                    <a:gd name="T71" fmla="*/ 64 h 203"/>
                    <a:gd name="T72" fmla="*/ 22 w 34"/>
                    <a:gd name="T73" fmla="*/ 59 h 203"/>
                    <a:gd name="T74" fmla="*/ 20 w 34"/>
                    <a:gd name="T75" fmla="*/ 38 h 203"/>
                    <a:gd name="T76" fmla="*/ 14 w 34"/>
                    <a:gd name="T77" fmla="*/ 46 h 203"/>
                    <a:gd name="T78" fmla="*/ 23 w 34"/>
                    <a:gd name="T79" fmla="*/ 36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203">
                      <a:moveTo>
                        <a:pt x="24" y="17"/>
                      </a:moveTo>
                      <a:cubicBezTo>
                        <a:pt x="22" y="14"/>
                        <a:pt x="21" y="10"/>
                        <a:pt x="17" y="7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8" y="6"/>
                        <a:pt x="14" y="0"/>
                        <a:pt x="10" y="4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6" y="9"/>
                        <a:pt x="8" y="8"/>
                        <a:pt x="7" y="11"/>
                      </a:cubicBezTo>
                      <a:cubicBezTo>
                        <a:pt x="8" y="15"/>
                        <a:pt x="17" y="17"/>
                        <a:pt x="15" y="21"/>
                      </a:cubicBezTo>
                      <a:cubicBezTo>
                        <a:pt x="15" y="22"/>
                        <a:pt x="13" y="22"/>
                        <a:pt x="11" y="22"/>
                      </a:cubicBezTo>
                      <a:cubicBezTo>
                        <a:pt x="10" y="25"/>
                        <a:pt x="17" y="26"/>
                        <a:pt x="18" y="29"/>
                      </a:cubicBezTo>
                      <a:cubicBezTo>
                        <a:pt x="0" y="30"/>
                        <a:pt x="23" y="39"/>
                        <a:pt x="12" y="45"/>
                      </a:cubicBezTo>
                      <a:cubicBezTo>
                        <a:pt x="13" y="48"/>
                        <a:pt x="12" y="52"/>
                        <a:pt x="15" y="56"/>
                      </a:cubicBezTo>
                      <a:cubicBezTo>
                        <a:pt x="11" y="54"/>
                        <a:pt x="15" y="60"/>
                        <a:pt x="10" y="59"/>
                      </a:cubicBezTo>
                      <a:cubicBezTo>
                        <a:pt x="20" y="60"/>
                        <a:pt x="6" y="71"/>
                        <a:pt x="19" y="72"/>
                      </a:cubicBezTo>
                      <a:cubicBezTo>
                        <a:pt x="15" y="77"/>
                        <a:pt x="20" y="72"/>
                        <a:pt x="17" y="79"/>
                      </a:cubicBezTo>
                      <a:cubicBezTo>
                        <a:pt x="15" y="79"/>
                        <a:pt x="15" y="77"/>
                        <a:pt x="15" y="77"/>
                      </a:cubicBezTo>
                      <a:cubicBezTo>
                        <a:pt x="12" y="80"/>
                        <a:pt x="20" y="81"/>
                        <a:pt x="15" y="83"/>
                      </a:cubicBezTo>
                      <a:cubicBezTo>
                        <a:pt x="14" y="88"/>
                        <a:pt x="18" y="84"/>
                        <a:pt x="22" y="87"/>
                      </a:cubicBezTo>
                      <a:cubicBezTo>
                        <a:pt x="20" y="92"/>
                        <a:pt x="18" y="91"/>
                        <a:pt x="13" y="94"/>
                      </a:cubicBezTo>
                      <a:cubicBezTo>
                        <a:pt x="19" y="94"/>
                        <a:pt x="16" y="98"/>
                        <a:pt x="20" y="100"/>
                      </a:cubicBezTo>
                      <a:cubicBezTo>
                        <a:pt x="20" y="100"/>
                        <a:pt x="21" y="96"/>
                        <a:pt x="23" y="98"/>
                      </a:cubicBezTo>
                      <a:cubicBezTo>
                        <a:pt x="23" y="105"/>
                        <a:pt x="28" y="103"/>
                        <a:pt x="29" y="109"/>
                      </a:cubicBezTo>
                      <a:cubicBezTo>
                        <a:pt x="23" y="112"/>
                        <a:pt x="29" y="103"/>
                        <a:pt x="24" y="108"/>
                      </a:cubicBezTo>
                      <a:cubicBezTo>
                        <a:pt x="21" y="105"/>
                        <a:pt x="21" y="102"/>
                        <a:pt x="16" y="100"/>
                      </a:cubicBezTo>
                      <a:cubicBezTo>
                        <a:pt x="16" y="105"/>
                        <a:pt x="17" y="111"/>
                        <a:pt x="20" y="117"/>
                      </a:cubicBezTo>
                      <a:cubicBezTo>
                        <a:pt x="19" y="120"/>
                        <a:pt x="16" y="115"/>
                        <a:pt x="16" y="117"/>
                      </a:cubicBezTo>
                      <a:cubicBezTo>
                        <a:pt x="13" y="123"/>
                        <a:pt x="23" y="126"/>
                        <a:pt x="20" y="130"/>
                      </a:cubicBezTo>
                      <a:cubicBezTo>
                        <a:pt x="16" y="129"/>
                        <a:pt x="16" y="129"/>
                        <a:pt x="16" y="129"/>
                      </a:cubicBezTo>
                      <a:cubicBezTo>
                        <a:pt x="21" y="132"/>
                        <a:pt x="16" y="139"/>
                        <a:pt x="18" y="144"/>
                      </a:cubicBezTo>
                      <a:cubicBezTo>
                        <a:pt x="20" y="143"/>
                        <a:pt x="21" y="143"/>
                        <a:pt x="22" y="143"/>
                      </a:cubicBezTo>
                      <a:cubicBezTo>
                        <a:pt x="14" y="143"/>
                        <a:pt x="27" y="150"/>
                        <a:pt x="21" y="155"/>
                      </a:cubicBezTo>
                      <a:cubicBezTo>
                        <a:pt x="26" y="155"/>
                        <a:pt x="30" y="159"/>
                        <a:pt x="30" y="163"/>
                      </a:cubicBezTo>
                      <a:cubicBezTo>
                        <a:pt x="29" y="164"/>
                        <a:pt x="26" y="163"/>
                        <a:pt x="25" y="163"/>
                      </a:cubicBezTo>
                      <a:cubicBezTo>
                        <a:pt x="28" y="158"/>
                        <a:pt x="19" y="159"/>
                        <a:pt x="16" y="155"/>
                      </a:cubicBezTo>
                      <a:cubicBezTo>
                        <a:pt x="19" y="158"/>
                        <a:pt x="16" y="163"/>
                        <a:pt x="20" y="166"/>
                      </a:cubicBezTo>
                      <a:cubicBezTo>
                        <a:pt x="16" y="165"/>
                        <a:pt x="16" y="165"/>
                        <a:pt x="16" y="165"/>
                      </a:cubicBezTo>
                      <a:cubicBezTo>
                        <a:pt x="15" y="170"/>
                        <a:pt x="26" y="169"/>
                        <a:pt x="22" y="174"/>
                      </a:cubicBezTo>
                      <a:cubicBezTo>
                        <a:pt x="18" y="173"/>
                        <a:pt x="18" y="173"/>
                        <a:pt x="18" y="173"/>
                      </a:cubicBezTo>
                      <a:cubicBezTo>
                        <a:pt x="19" y="183"/>
                        <a:pt x="13" y="194"/>
                        <a:pt x="20" y="202"/>
                      </a:cubicBezTo>
                      <a:cubicBezTo>
                        <a:pt x="23" y="203"/>
                        <a:pt x="29" y="199"/>
                        <a:pt x="31" y="198"/>
                      </a:cubicBezTo>
                      <a:cubicBezTo>
                        <a:pt x="29" y="194"/>
                        <a:pt x="24" y="191"/>
                        <a:pt x="22" y="188"/>
                      </a:cubicBezTo>
                      <a:cubicBezTo>
                        <a:pt x="27" y="188"/>
                        <a:pt x="27" y="188"/>
                        <a:pt x="27" y="188"/>
                      </a:cubicBezTo>
                      <a:cubicBezTo>
                        <a:pt x="24" y="187"/>
                        <a:pt x="22" y="183"/>
                        <a:pt x="19" y="185"/>
                      </a:cubicBezTo>
                      <a:cubicBezTo>
                        <a:pt x="16" y="182"/>
                        <a:pt x="23" y="183"/>
                        <a:pt x="20" y="180"/>
                      </a:cubicBezTo>
                      <a:cubicBezTo>
                        <a:pt x="26" y="180"/>
                        <a:pt x="26" y="182"/>
                        <a:pt x="31" y="182"/>
                      </a:cubicBezTo>
                      <a:cubicBezTo>
                        <a:pt x="28" y="179"/>
                        <a:pt x="28" y="179"/>
                        <a:pt x="28" y="179"/>
                      </a:cubicBezTo>
                      <a:cubicBezTo>
                        <a:pt x="30" y="180"/>
                        <a:pt x="30" y="177"/>
                        <a:pt x="32" y="178"/>
                      </a:cubicBezTo>
                      <a:cubicBezTo>
                        <a:pt x="25" y="173"/>
                        <a:pt x="34" y="171"/>
                        <a:pt x="31" y="165"/>
                      </a:cubicBezTo>
                      <a:cubicBezTo>
                        <a:pt x="30" y="168"/>
                        <a:pt x="30" y="168"/>
                        <a:pt x="30" y="168"/>
                      </a:cubicBezTo>
                      <a:cubicBezTo>
                        <a:pt x="27" y="168"/>
                        <a:pt x="28" y="167"/>
                        <a:pt x="27" y="165"/>
                      </a:cubicBezTo>
                      <a:cubicBezTo>
                        <a:pt x="31" y="164"/>
                        <a:pt x="30" y="163"/>
                        <a:pt x="32" y="160"/>
                      </a:cubicBezTo>
                      <a:cubicBezTo>
                        <a:pt x="30" y="158"/>
                        <a:pt x="25" y="156"/>
                        <a:pt x="25" y="153"/>
                      </a:cubicBezTo>
                      <a:cubicBezTo>
                        <a:pt x="30" y="154"/>
                        <a:pt x="28" y="148"/>
                        <a:pt x="32" y="147"/>
                      </a:cubicBezTo>
                      <a:cubicBezTo>
                        <a:pt x="27" y="146"/>
                        <a:pt x="30" y="141"/>
                        <a:pt x="27" y="140"/>
                      </a:cubicBezTo>
                      <a:cubicBezTo>
                        <a:pt x="26" y="139"/>
                        <a:pt x="26" y="136"/>
                        <a:pt x="29" y="136"/>
                      </a:cubicBezTo>
                      <a:cubicBezTo>
                        <a:pt x="30" y="138"/>
                        <a:pt x="30" y="138"/>
                        <a:pt x="30" y="138"/>
                      </a:cubicBezTo>
                      <a:cubicBezTo>
                        <a:pt x="31" y="136"/>
                        <a:pt x="31" y="136"/>
                        <a:pt x="31" y="136"/>
                      </a:cubicBezTo>
                      <a:cubicBezTo>
                        <a:pt x="32" y="136"/>
                        <a:pt x="32" y="136"/>
                        <a:pt x="32" y="136"/>
                      </a:cubicBezTo>
                      <a:cubicBezTo>
                        <a:pt x="32" y="135"/>
                        <a:pt x="28" y="135"/>
                        <a:pt x="31" y="133"/>
                      </a:cubicBezTo>
                      <a:cubicBezTo>
                        <a:pt x="32" y="133"/>
                        <a:pt x="32" y="134"/>
                        <a:pt x="33" y="134"/>
                      </a:cubicBezTo>
                      <a:cubicBezTo>
                        <a:pt x="33" y="130"/>
                        <a:pt x="24" y="127"/>
                        <a:pt x="29" y="124"/>
                      </a:cubicBezTo>
                      <a:cubicBezTo>
                        <a:pt x="26" y="123"/>
                        <a:pt x="26" y="118"/>
                        <a:pt x="20" y="120"/>
                      </a:cubicBezTo>
                      <a:cubicBezTo>
                        <a:pt x="22" y="118"/>
                        <a:pt x="27" y="119"/>
                        <a:pt x="26" y="115"/>
                      </a:cubicBezTo>
                      <a:cubicBezTo>
                        <a:pt x="21" y="113"/>
                        <a:pt x="28" y="111"/>
                        <a:pt x="25" y="109"/>
                      </a:cubicBezTo>
                      <a:cubicBezTo>
                        <a:pt x="30" y="112"/>
                        <a:pt x="26" y="109"/>
                        <a:pt x="31" y="112"/>
                      </a:cubicBezTo>
                      <a:cubicBezTo>
                        <a:pt x="33" y="109"/>
                        <a:pt x="26" y="106"/>
                        <a:pt x="27" y="102"/>
                      </a:cubicBezTo>
                      <a:cubicBezTo>
                        <a:pt x="31" y="101"/>
                        <a:pt x="31" y="101"/>
                        <a:pt x="31" y="101"/>
                      </a:cubicBezTo>
                      <a:cubicBezTo>
                        <a:pt x="29" y="99"/>
                        <a:pt x="25" y="98"/>
                        <a:pt x="29" y="96"/>
                      </a:cubicBezTo>
                      <a:cubicBezTo>
                        <a:pt x="26" y="96"/>
                        <a:pt x="26" y="96"/>
                        <a:pt x="26" y="96"/>
                      </a:cubicBezTo>
                      <a:cubicBezTo>
                        <a:pt x="28" y="93"/>
                        <a:pt x="26" y="90"/>
                        <a:pt x="30" y="86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30" y="78"/>
                        <a:pt x="24" y="72"/>
                        <a:pt x="18" y="68"/>
                      </a:cubicBezTo>
                      <a:cubicBezTo>
                        <a:pt x="18" y="67"/>
                        <a:pt x="19" y="64"/>
                        <a:pt x="21" y="64"/>
                      </a:cubicBezTo>
                      <a:cubicBezTo>
                        <a:pt x="23" y="66"/>
                        <a:pt x="23" y="66"/>
                        <a:pt x="23" y="66"/>
                      </a:cubicBezTo>
                      <a:cubicBezTo>
                        <a:pt x="23" y="63"/>
                        <a:pt x="27" y="60"/>
                        <a:pt x="22" y="59"/>
                      </a:cubicBezTo>
                      <a:cubicBezTo>
                        <a:pt x="20" y="56"/>
                        <a:pt x="25" y="57"/>
                        <a:pt x="26" y="55"/>
                      </a:cubicBezTo>
                      <a:cubicBezTo>
                        <a:pt x="18" y="50"/>
                        <a:pt x="32" y="39"/>
                        <a:pt x="20" y="38"/>
                      </a:cubicBezTo>
                      <a:cubicBezTo>
                        <a:pt x="20" y="40"/>
                        <a:pt x="17" y="44"/>
                        <a:pt x="18" y="48"/>
                      </a:cubicBezTo>
                      <a:cubicBezTo>
                        <a:pt x="17" y="47"/>
                        <a:pt x="14" y="48"/>
                        <a:pt x="14" y="46"/>
                      </a:cubicBezTo>
                      <a:cubicBezTo>
                        <a:pt x="13" y="42"/>
                        <a:pt x="18" y="40"/>
                        <a:pt x="16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31" y="29"/>
                        <a:pt x="13" y="23"/>
                        <a:pt x="24" y="1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5" name="Freeform 784"/>
                <p:cNvSpPr>
                  <a:spLocks/>
                </p:cNvSpPr>
                <p:nvPr/>
              </p:nvSpPr>
              <p:spPr bwMode="auto">
                <a:xfrm>
                  <a:off x="3578" y="2753"/>
                  <a:ext cx="3" cy="3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0 h 3"/>
                    <a:gd name="T4" fmla="*/ 1 w 4"/>
                    <a:gd name="T5" fmla="*/ 1 h 3"/>
                    <a:gd name="T6" fmla="*/ 0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6" name="Freeform 785"/>
                <p:cNvSpPr>
                  <a:spLocks/>
                </p:cNvSpPr>
                <p:nvPr/>
              </p:nvSpPr>
              <p:spPr bwMode="auto">
                <a:xfrm>
                  <a:off x="3577" y="2753"/>
                  <a:ext cx="2" cy="1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1 w 2"/>
                    <a:gd name="T5" fmla="*/ 2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2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7" name="Freeform 786"/>
                <p:cNvSpPr>
                  <a:spLocks/>
                </p:cNvSpPr>
                <p:nvPr/>
              </p:nvSpPr>
              <p:spPr bwMode="auto">
                <a:xfrm>
                  <a:off x="3575" y="2697"/>
                  <a:ext cx="2" cy="3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0 h 3"/>
                    <a:gd name="T4" fmla="*/ 1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1" y="3"/>
                        <a:pt x="2" y="1"/>
                        <a:pt x="1" y="0"/>
                      </a:cubicBezTo>
                      <a:cubicBezTo>
                        <a:pt x="0" y="1"/>
                        <a:pt x="0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8" name="Freeform 787"/>
                <p:cNvSpPr>
                  <a:spLocks/>
                </p:cNvSpPr>
                <p:nvPr/>
              </p:nvSpPr>
              <p:spPr bwMode="auto">
                <a:xfrm>
                  <a:off x="3574" y="2697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1 h 2"/>
                    <a:gd name="T4" fmla="*/ 0 w 1"/>
                    <a:gd name="T5" fmla="*/ 2 h 2"/>
                    <a:gd name="T6" fmla="*/ 1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9" name="Freeform 788"/>
                <p:cNvSpPr>
                  <a:spLocks/>
                </p:cNvSpPr>
                <p:nvPr/>
              </p:nvSpPr>
              <p:spPr bwMode="auto">
                <a:xfrm>
                  <a:off x="3556" y="2606"/>
                  <a:ext cx="23" cy="91"/>
                </a:xfrm>
                <a:custGeom>
                  <a:avLst/>
                  <a:gdLst>
                    <a:gd name="T0" fmla="*/ 14 w 26"/>
                    <a:gd name="T1" fmla="*/ 18 h 106"/>
                    <a:gd name="T2" fmla="*/ 9 w 26"/>
                    <a:gd name="T3" fmla="*/ 13 h 106"/>
                    <a:gd name="T4" fmla="*/ 13 w 26"/>
                    <a:gd name="T5" fmla="*/ 9 h 106"/>
                    <a:gd name="T6" fmla="*/ 5 w 26"/>
                    <a:gd name="T7" fmla="*/ 2 h 106"/>
                    <a:gd name="T8" fmla="*/ 10 w 26"/>
                    <a:gd name="T9" fmla="*/ 52 h 106"/>
                    <a:gd name="T10" fmla="*/ 6 w 26"/>
                    <a:gd name="T11" fmla="*/ 49 h 106"/>
                    <a:gd name="T12" fmla="*/ 12 w 26"/>
                    <a:gd name="T13" fmla="*/ 68 h 106"/>
                    <a:gd name="T14" fmla="*/ 6 w 26"/>
                    <a:gd name="T15" fmla="*/ 67 h 106"/>
                    <a:gd name="T16" fmla="*/ 8 w 26"/>
                    <a:gd name="T17" fmla="*/ 79 h 106"/>
                    <a:gd name="T18" fmla="*/ 11 w 26"/>
                    <a:gd name="T19" fmla="*/ 78 h 106"/>
                    <a:gd name="T20" fmla="*/ 10 w 26"/>
                    <a:gd name="T21" fmla="*/ 81 h 106"/>
                    <a:gd name="T22" fmla="*/ 11 w 26"/>
                    <a:gd name="T23" fmla="*/ 80 h 106"/>
                    <a:gd name="T24" fmla="*/ 11 w 26"/>
                    <a:gd name="T25" fmla="*/ 88 h 106"/>
                    <a:gd name="T26" fmla="*/ 10 w 26"/>
                    <a:gd name="T27" fmla="*/ 86 h 106"/>
                    <a:gd name="T28" fmla="*/ 12 w 26"/>
                    <a:gd name="T29" fmla="*/ 91 h 106"/>
                    <a:gd name="T30" fmla="*/ 8 w 26"/>
                    <a:gd name="T31" fmla="*/ 91 h 106"/>
                    <a:gd name="T32" fmla="*/ 14 w 26"/>
                    <a:gd name="T33" fmla="*/ 105 h 106"/>
                    <a:gd name="T34" fmla="*/ 18 w 26"/>
                    <a:gd name="T35" fmla="*/ 106 h 106"/>
                    <a:gd name="T36" fmla="*/ 15 w 26"/>
                    <a:gd name="T37" fmla="*/ 94 h 106"/>
                    <a:gd name="T38" fmla="*/ 15 w 26"/>
                    <a:gd name="T39" fmla="*/ 95 h 106"/>
                    <a:gd name="T40" fmla="*/ 13 w 26"/>
                    <a:gd name="T41" fmla="*/ 88 h 106"/>
                    <a:gd name="T42" fmla="*/ 19 w 26"/>
                    <a:gd name="T43" fmla="*/ 92 h 106"/>
                    <a:gd name="T44" fmla="*/ 22 w 26"/>
                    <a:gd name="T45" fmla="*/ 80 h 106"/>
                    <a:gd name="T46" fmla="*/ 23 w 26"/>
                    <a:gd name="T47" fmla="*/ 80 h 106"/>
                    <a:gd name="T48" fmla="*/ 21 w 26"/>
                    <a:gd name="T49" fmla="*/ 77 h 106"/>
                    <a:gd name="T50" fmla="*/ 18 w 26"/>
                    <a:gd name="T51" fmla="*/ 79 h 106"/>
                    <a:gd name="T52" fmla="*/ 11 w 26"/>
                    <a:gd name="T53" fmla="*/ 77 h 106"/>
                    <a:gd name="T54" fmla="*/ 12 w 26"/>
                    <a:gd name="T55" fmla="*/ 72 h 106"/>
                    <a:gd name="T56" fmla="*/ 17 w 26"/>
                    <a:gd name="T57" fmla="*/ 75 h 106"/>
                    <a:gd name="T58" fmla="*/ 14 w 26"/>
                    <a:gd name="T59" fmla="*/ 72 h 106"/>
                    <a:gd name="T60" fmla="*/ 21 w 26"/>
                    <a:gd name="T61" fmla="*/ 69 h 106"/>
                    <a:gd name="T62" fmla="*/ 15 w 26"/>
                    <a:gd name="T63" fmla="*/ 68 h 106"/>
                    <a:gd name="T64" fmla="*/ 14 w 26"/>
                    <a:gd name="T65" fmla="*/ 48 h 106"/>
                    <a:gd name="T66" fmla="*/ 18 w 26"/>
                    <a:gd name="T67" fmla="*/ 51 h 106"/>
                    <a:gd name="T68" fmla="*/ 14 w 26"/>
                    <a:gd name="T69" fmla="*/ 47 h 106"/>
                    <a:gd name="T70" fmla="*/ 15 w 26"/>
                    <a:gd name="T71" fmla="*/ 34 h 106"/>
                    <a:gd name="T72" fmla="*/ 12 w 26"/>
                    <a:gd name="T73" fmla="*/ 35 h 106"/>
                    <a:gd name="T74" fmla="*/ 13 w 26"/>
                    <a:gd name="T75" fmla="*/ 22 h 106"/>
                    <a:gd name="T76" fmla="*/ 13 w 26"/>
                    <a:gd name="T77" fmla="*/ 22 h 106"/>
                    <a:gd name="T78" fmla="*/ 7 w 26"/>
                    <a:gd name="T79" fmla="*/ 16 h 106"/>
                    <a:gd name="T80" fmla="*/ 14 w 26"/>
                    <a:gd name="T81" fmla="*/ 18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6" h="106">
                      <a:moveTo>
                        <a:pt x="14" y="18"/>
                      </a:move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11" y="12"/>
                        <a:pt x="9" y="7"/>
                        <a:pt x="13" y="9"/>
                      </a:cubicBezTo>
                      <a:cubicBezTo>
                        <a:pt x="7" y="6"/>
                        <a:pt x="13" y="0"/>
                        <a:pt x="5" y="2"/>
                      </a:cubicBezTo>
                      <a:cubicBezTo>
                        <a:pt x="7" y="16"/>
                        <a:pt x="2" y="36"/>
                        <a:pt x="10" y="52"/>
                      </a:cubicBezTo>
                      <a:cubicBezTo>
                        <a:pt x="6" y="49"/>
                        <a:pt x="6" y="49"/>
                        <a:pt x="6" y="49"/>
                      </a:cubicBezTo>
                      <a:cubicBezTo>
                        <a:pt x="13" y="58"/>
                        <a:pt x="0" y="61"/>
                        <a:pt x="12" y="68"/>
                      </a:cubicBezTo>
                      <a:cubicBezTo>
                        <a:pt x="6" y="67"/>
                        <a:pt x="6" y="67"/>
                        <a:pt x="6" y="67"/>
                      </a:cubicBezTo>
                      <a:cubicBezTo>
                        <a:pt x="4" y="71"/>
                        <a:pt x="15" y="74"/>
                        <a:pt x="8" y="79"/>
                      </a:cubicBezTo>
                      <a:cubicBezTo>
                        <a:pt x="11" y="78"/>
                        <a:pt x="11" y="78"/>
                        <a:pt x="11" y="78"/>
                      </a:cubicBezTo>
                      <a:cubicBezTo>
                        <a:pt x="11" y="79"/>
                        <a:pt x="10" y="80"/>
                        <a:pt x="10" y="81"/>
                      </a:cubicBezTo>
                      <a:cubicBezTo>
                        <a:pt x="11" y="80"/>
                        <a:pt x="11" y="80"/>
                        <a:pt x="11" y="80"/>
                      </a:cubicBezTo>
                      <a:cubicBezTo>
                        <a:pt x="13" y="83"/>
                        <a:pt x="13" y="85"/>
                        <a:pt x="11" y="88"/>
                      </a:cubicBezTo>
                      <a:cubicBezTo>
                        <a:pt x="9" y="88"/>
                        <a:pt x="11" y="86"/>
                        <a:pt x="10" y="86"/>
                      </a:cubicBezTo>
                      <a:cubicBezTo>
                        <a:pt x="8" y="87"/>
                        <a:pt x="12" y="89"/>
                        <a:pt x="12" y="91"/>
                      </a:cubicBezTo>
                      <a:cubicBezTo>
                        <a:pt x="10" y="93"/>
                        <a:pt x="9" y="91"/>
                        <a:pt x="8" y="91"/>
                      </a:cubicBezTo>
                      <a:cubicBezTo>
                        <a:pt x="11" y="97"/>
                        <a:pt x="5" y="101"/>
                        <a:pt x="14" y="105"/>
                      </a:cubicBezTo>
                      <a:cubicBezTo>
                        <a:pt x="16" y="105"/>
                        <a:pt x="17" y="103"/>
                        <a:pt x="18" y="106"/>
                      </a:cubicBezTo>
                      <a:cubicBezTo>
                        <a:pt x="21" y="101"/>
                        <a:pt x="17" y="98"/>
                        <a:pt x="15" y="94"/>
                      </a:cubicBezTo>
                      <a:cubicBezTo>
                        <a:pt x="15" y="95"/>
                        <a:pt x="15" y="95"/>
                        <a:pt x="15" y="95"/>
                      </a:cubicBezTo>
                      <a:cubicBezTo>
                        <a:pt x="5" y="92"/>
                        <a:pt x="17" y="93"/>
                        <a:pt x="13" y="88"/>
                      </a:cubicBezTo>
                      <a:cubicBezTo>
                        <a:pt x="17" y="89"/>
                        <a:pt x="17" y="91"/>
                        <a:pt x="19" y="92"/>
                      </a:cubicBezTo>
                      <a:cubicBezTo>
                        <a:pt x="26" y="86"/>
                        <a:pt x="13" y="84"/>
                        <a:pt x="22" y="80"/>
                      </a:cubicBezTo>
                      <a:cubicBezTo>
                        <a:pt x="23" y="80"/>
                        <a:pt x="23" y="80"/>
                        <a:pt x="23" y="80"/>
                      </a:cubicBezTo>
                      <a:cubicBezTo>
                        <a:pt x="23" y="79"/>
                        <a:pt x="22" y="78"/>
                        <a:pt x="21" y="77"/>
                      </a:cubicBezTo>
                      <a:cubicBezTo>
                        <a:pt x="20" y="77"/>
                        <a:pt x="19" y="78"/>
                        <a:pt x="18" y="79"/>
                      </a:cubicBezTo>
                      <a:cubicBezTo>
                        <a:pt x="17" y="78"/>
                        <a:pt x="13" y="77"/>
                        <a:pt x="11" y="77"/>
                      </a:cubicBezTo>
                      <a:cubicBezTo>
                        <a:pt x="16" y="75"/>
                        <a:pt x="9" y="75"/>
                        <a:pt x="12" y="72"/>
                      </a:cubicBezTo>
                      <a:cubicBezTo>
                        <a:pt x="15" y="72"/>
                        <a:pt x="15" y="74"/>
                        <a:pt x="17" y="75"/>
                      </a:cubicBezTo>
                      <a:cubicBezTo>
                        <a:pt x="14" y="72"/>
                        <a:pt x="14" y="72"/>
                        <a:pt x="14" y="72"/>
                      </a:cubicBezTo>
                      <a:cubicBezTo>
                        <a:pt x="14" y="70"/>
                        <a:pt x="19" y="70"/>
                        <a:pt x="21" y="69"/>
                      </a:cubicBezTo>
                      <a:cubicBezTo>
                        <a:pt x="18" y="66"/>
                        <a:pt x="19" y="70"/>
                        <a:pt x="15" y="68"/>
                      </a:cubicBezTo>
                      <a:cubicBezTo>
                        <a:pt x="19" y="65"/>
                        <a:pt x="18" y="53"/>
                        <a:pt x="14" y="48"/>
                      </a:cubicBezTo>
                      <a:cubicBezTo>
                        <a:pt x="15" y="50"/>
                        <a:pt x="18" y="48"/>
                        <a:pt x="18" y="51"/>
                      </a:cubicBezTo>
                      <a:cubicBezTo>
                        <a:pt x="18" y="50"/>
                        <a:pt x="16" y="47"/>
                        <a:pt x="14" y="47"/>
                      </a:cubicBezTo>
                      <a:cubicBezTo>
                        <a:pt x="11" y="43"/>
                        <a:pt x="13" y="38"/>
                        <a:pt x="15" y="34"/>
                      </a:cubicBezTo>
                      <a:cubicBezTo>
                        <a:pt x="12" y="35"/>
                        <a:pt x="12" y="35"/>
                        <a:pt x="12" y="35"/>
                      </a:cubicBezTo>
                      <a:cubicBezTo>
                        <a:pt x="7" y="32"/>
                        <a:pt x="16" y="28"/>
                        <a:pt x="13" y="22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2" y="20"/>
                        <a:pt x="5" y="19"/>
                        <a:pt x="7" y="16"/>
                      </a:cubicBezTo>
                      <a:cubicBezTo>
                        <a:pt x="10" y="17"/>
                        <a:pt x="10" y="18"/>
                        <a:pt x="14" y="18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50" name="Freeform 789"/>
                <p:cNvSpPr>
                  <a:spLocks/>
                </p:cNvSpPr>
                <p:nvPr/>
              </p:nvSpPr>
              <p:spPr bwMode="auto">
                <a:xfrm>
                  <a:off x="3559" y="2603"/>
                  <a:ext cx="8" cy="4"/>
                </a:xfrm>
                <a:custGeom>
                  <a:avLst/>
                  <a:gdLst>
                    <a:gd name="T0" fmla="*/ 4 w 9"/>
                    <a:gd name="T1" fmla="*/ 3 h 5"/>
                    <a:gd name="T2" fmla="*/ 8 w 9"/>
                    <a:gd name="T3" fmla="*/ 5 h 5"/>
                    <a:gd name="T4" fmla="*/ 1 w 9"/>
                    <a:gd name="T5" fmla="*/ 1 h 5"/>
                    <a:gd name="T6" fmla="*/ 3 w 9"/>
                    <a:gd name="T7" fmla="*/ 4 h 5"/>
                    <a:gd name="T8" fmla="*/ 4 w 9"/>
                    <a:gd name="T9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5">
                      <a:moveTo>
                        <a:pt x="4" y="3"/>
                      </a:move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9" y="3"/>
                        <a:pt x="4" y="0"/>
                        <a:pt x="1" y="1"/>
                      </a:cubicBezTo>
                      <a:cubicBezTo>
                        <a:pt x="2" y="2"/>
                        <a:pt x="0" y="4"/>
                        <a:pt x="3" y="4"/>
                      </a:cubicBezTo>
                      <a:cubicBezTo>
                        <a:pt x="3" y="4"/>
                        <a:pt x="5" y="4"/>
                        <a:pt x="4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51" name="Freeform 790"/>
                <p:cNvSpPr>
                  <a:spLocks/>
                </p:cNvSpPr>
                <p:nvPr/>
              </p:nvSpPr>
              <p:spPr bwMode="auto">
                <a:xfrm>
                  <a:off x="3554" y="2557"/>
                  <a:ext cx="16" cy="46"/>
                </a:xfrm>
                <a:custGeom>
                  <a:avLst/>
                  <a:gdLst>
                    <a:gd name="T0" fmla="*/ 10 w 19"/>
                    <a:gd name="T1" fmla="*/ 19 h 54"/>
                    <a:gd name="T2" fmla="*/ 6 w 19"/>
                    <a:gd name="T3" fmla="*/ 18 h 54"/>
                    <a:gd name="T4" fmla="*/ 5 w 19"/>
                    <a:gd name="T5" fmla="*/ 39 h 54"/>
                    <a:gd name="T6" fmla="*/ 11 w 19"/>
                    <a:gd name="T7" fmla="*/ 45 h 54"/>
                    <a:gd name="T8" fmla="*/ 7 w 19"/>
                    <a:gd name="T9" fmla="*/ 47 h 54"/>
                    <a:gd name="T10" fmla="*/ 12 w 19"/>
                    <a:gd name="T11" fmla="*/ 52 h 54"/>
                    <a:gd name="T12" fmla="*/ 10 w 19"/>
                    <a:gd name="T13" fmla="*/ 49 h 54"/>
                    <a:gd name="T14" fmla="*/ 12 w 19"/>
                    <a:gd name="T15" fmla="*/ 49 h 54"/>
                    <a:gd name="T16" fmla="*/ 12 w 19"/>
                    <a:gd name="T17" fmla="*/ 46 h 54"/>
                    <a:gd name="T18" fmla="*/ 14 w 19"/>
                    <a:gd name="T19" fmla="*/ 47 h 54"/>
                    <a:gd name="T20" fmla="*/ 9 w 19"/>
                    <a:gd name="T21" fmla="*/ 38 h 54"/>
                    <a:gd name="T22" fmla="*/ 14 w 19"/>
                    <a:gd name="T23" fmla="*/ 38 h 54"/>
                    <a:gd name="T24" fmla="*/ 16 w 19"/>
                    <a:gd name="T25" fmla="*/ 28 h 54"/>
                    <a:gd name="T26" fmla="*/ 15 w 19"/>
                    <a:gd name="T27" fmla="*/ 29 h 54"/>
                    <a:gd name="T28" fmla="*/ 10 w 19"/>
                    <a:gd name="T29" fmla="*/ 30 h 54"/>
                    <a:gd name="T30" fmla="*/ 16 w 19"/>
                    <a:gd name="T31" fmla="*/ 27 h 54"/>
                    <a:gd name="T32" fmla="*/ 14 w 19"/>
                    <a:gd name="T33" fmla="*/ 9 h 54"/>
                    <a:gd name="T34" fmla="*/ 7 w 19"/>
                    <a:gd name="T35" fmla="*/ 5 h 54"/>
                    <a:gd name="T36" fmla="*/ 12 w 19"/>
                    <a:gd name="T37" fmla="*/ 7 h 54"/>
                    <a:gd name="T38" fmla="*/ 13 w 19"/>
                    <a:gd name="T39" fmla="*/ 3 h 54"/>
                    <a:gd name="T40" fmla="*/ 4 w 19"/>
                    <a:gd name="T41" fmla="*/ 0 h 54"/>
                    <a:gd name="T42" fmla="*/ 10 w 19"/>
                    <a:gd name="T43" fmla="*/ 19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" h="54">
                      <a:moveTo>
                        <a:pt x="10" y="19"/>
                      </a:moveTo>
                      <a:cubicBezTo>
                        <a:pt x="9" y="19"/>
                        <a:pt x="7" y="19"/>
                        <a:pt x="6" y="18"/>
                      </a:cubicBezTo>
                      <a:cubicBezTo>
                        <a:pt x="7" y="26"/>
                        <a:pt x="8" y="36"/>
                        <a:pt x="5" y="39"/>
                      </a:cubicBezTo>
                      <a:cubicBezTo>
                        <a:pt x="4" y="41"/>
                        <a:pt x="10" y="42"/>
                        <a:pt x="11" y="45"/>
                      </a:cubicBezTo>
                      <a:cubicBezTo>
                        <a:pt x="7" y="47"/>
                        <a:pt x="7" y="47"/>
                        <a:pt x="7" y="47"/>
                      </a:cubicBezTo>
                      <a:cubicBezTo>
                        <a:pt x="10" y="48"/>
                        <a:pt x="5" y="54"/>
                        <a:pt x="12" y="52"/>
                      </a:cubicBezTo>
                      <a:cubicBezTo>
                        <a:pt x="13" y="52"/>
                        <a:pt x="9" y="50"/>
                        <a:pt x="10" y="49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cubicBezTo>
                        <a:pt x="12" y="46"/>
                        <a:pt x="12" y="46"/>
                        <a:pt x="12" y="46"/>
                      </a:cubicBezTo>
                      <a:cubicBezTo>
                        <a:pt x="14" y="47"/>
                        <a:pt x="14" y="47"/>
                        <a:pt x="14" y="47"/>
                      </a:cubicBezTo>
                      <a:cubicBezTo>
                        <a:pt x="19" y="42"/>
                        <a:pt x="6" y="43"/>
                        <a:pt x="9" y="38"/>
                      </a:cubicBezTo>
                      <a:cubicBezTo>
                        <a:pt x="14" y="38"/>
                        <a:pt x="14" y="38"/>
                        <a:pt x="14" y="38"/>
                      </a:cubicBezTo>
                      <a:cubicBezTo>
                        <a:pt x="15" y="34"/>
                        <a:pt x="13" y="32"/>
                        <a:pt x="16" y="28"/>
                      </a:cubicBezTo>
                      <a:cubicBezTo>
                        <a:pt x="16" y="28"/>
                        <a:pt x="13" y="28"/>
                        <a:pt x="15" y="29"/>
                      </a:cubicBezTo>
                      <a:cubicBezTo>
                        <a:pt x="14" y="30"/>
                        <a:pt x="12" y="30"/>
                        <a:pt x="10" y="30"/>
                      </a:cubicBezTo>
                      <a:cubicBezTo>
                        <a:pt x="6" y="24"/>
                        <a:pt x="14" y="31"/>
                        <a:pt x="16" y="27"/>
                      </a:cubicBezTo>
                      <a:cubicBezTo>
                        <a:pt x="12" y="22"/>
                        <a:pt x="9" y="12"/>
                        <a:pt x="14" y="9"/>
                      </a:cubicBezTo>
                      <a:cubicBezTo>
                        <a:pt x="10" y="12"/>
                        <a:pt x="6" y="8"/>
                        <a:pt x="7" y="5"/>
                      </a:cubicBezTo>
                      <a:cubicBezTo>
                        <a:pt x="9" y="4"/>
                        <a:pt x="10" y="6"/>
                        <a:pt x="12" y="7"/>
                      </a:cubicBezTo>
                      <a:cubicBezTo>
                        <a:pt x="13" y="5"/>
                        <a:pt x="14" y="4"/>
                        <a:pt x="13" y="3"/>
                      </a:cubicBezTo>
                      <a:cubicBezTo>
                        <a:pt x="10" y="5"/>
                        <a:pt x="6" y="3"/>
                        <a:pt x="4" y="0"/>
                      </a:cubicBezTo>
                      <a:cubicBezTo>
                        <a:pt x="0" y="7"/>
                        <a:pt x="11" y="13"/>
                        <a:pt x="10" y="1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52" name="Freeform 791"/>
                <p:cNvSpPr>
                  <a:spLocks/>
                </p:cNvSpPr>
                <p:nvPr/>
              </p:nvSpPr>
              <p:spPr bwMode="auto">
                <a:xfrm>
                  <a:off x="3558" y="2571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53" name="Freeform 792"/>
                <p:cNvSpPr>
                  <a:spLocks/>
                </p:cNvSpPr>
                <p:nvPr/>
              </p:nvSpPr>
              <p:spPr bwMode="auto">
                <a:xfrm>
                  <a:off x="3634" y="3244"/>
                  <a:ext cx="3" cy="2"/>
                </a:xfrm>
                <a:custGeom>
                  <a:avLst/>
                  <a:gdLst>
                    <a:gd name="T0" fmla="*/ 3 w 3"/>
                    <a:gd name="T1" fmla="*/ 2 h 2"/>
                    <a:gd name="T2" fmla="*/ 3 w 3"/>
                    <a:gd name="T3" fmla="*/ 0 h 2"/>
                    <a:gd name="T4" fmla="*/ 0 w 3"/>
                    <a:gd name="T5" fmla="*/ 0 h 2"/>
                    <a:gd name="T6" fmla="*/ 3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54" name="Freeform 793"/>
                <p:cNvSpPr>
                  <a:spLocks/>
                </p:cNvSpPr>
                <p:nvPr/>
              </p:nvSpPr>
              <p:spPr bwMode="auto">
                <a:xfrm>
                  <a:off x="3632" y="3232"/>
                  <a:ext cx="13" cy="11"/>
                </a:xfrm>
                <a:custGeom>
                  <a:avLst/>
                  <a:gdLst>
                    <a:gd name="T0" fmla="*/ 15 w 15"/>
                    <a:gd name="T1" fmla="*/ 3 h 13"/>
                    <a:gd name="T2" fmla="*/ 13 w 15"/>
                    <a:gd name="T3" fmla="*/ 0 h 13"/>
                    <a:gd name="T4" fmla="*/ 0 w 15"/>
                    <a:gd name="T5" fmla="*/ 8 h 13"/>
                    <a:gd name="T6" fmla="*/ 10 w 15"/>
                    <a:gd name="T7" fmla="*/ 12 h 13"/>
                    <a:gd name="T8" fmla="*/ 6 w 15"/>
                    <a:gd name="T9" fmla="*/ 7 h 13"/>
                    <a:gd name="T10" fmla="*/ 13 w 15"/>
                    <a:gd name="T11" fmla="*/ 10 h 13"/>
                    <a:gd name="T12" fmla="*/ 11 w 15"/>
                    <a:gd name="T13" fmla="*/ 4 h 13"/>
                    <a:gd name="T14" fmla="*/ 15 w 15"/>
                    <a:gd name="T15" fmla="*/ 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13">
                      <a:moveTo>
                        <a:pt x="15" y="3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3" y="4"/>
                        <a:pt x="6" y="1"/>
                        <a:pt x="0" y="8"/>
                      </a:cubicBezTo>
                      <a:cubicBezTo>
                        <a:pt x="2" y="10"/>
                        <a:pt x="6" y="13"/>
                        <a:pt x="10" y="12"/>
                      </a:cubicBezTo>
                      <a:cubicBezTo>
                        <a:pt x="9" y="10"/>
                        <a:pt x="5" y="9"/>
                        <a:pt x="6" y="7"/>
                      </a:cubicBezTo>
                      <a:cubicBezTo>
                        <a:pt x="9" y="7"/>
                        <a:pt x="9" y="9"/>
                        <a:pt x="13" y="10"/>
                      </a:cubicBezTo>
                      <a:cubicBezTo>
                        <a:pt x="15" y="5"/>
                        <a:pt x="10" y="8"/>
                        <a:pt x="11" y="4"/>
                      </a:cubicBez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55" name="Freeform 794"/>
                <p:cNvSpPr>
                  <a:spLocks/>
                </p:cNvSpPr>
                <p:nvPr/>
              </p:nvSpPr>
              <p:spPr bwMode="auto">
                <a:xfrm>
                  <a:off x="3636" y="3231"/>
                  <a:ext cx="4" cy="2"/>
                </a:xfrm>
                <a:custGeom>
                  <a:avLst/>
                  <a:gdLst>
                    <a:gd name="T0" fmla="*/ 0 w 5"/>
                    <a:gd name="T1" fmla="*/ 2 h 2"/>
                    <a:gd name="T2" fmla="*/ 5 w 5"/>
                    <a:gd name="T3" fmla="*/ 2 h 2"/>
                    <a:gd name="T4" fmla="*/ 0 w 5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0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2"/>
                        <a:pt x="1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56" name="Freeform 795"/>
                <p:cNvSpPr>
                  <a:spLocks/>
                </p:cNvSpPr>
                <p:nvPr/>
              </p:nvSpPr>
              <p:spPr bwMode="auto">
                <a:xfrm>
                  <a:off x="3632" y="3229"/>
                  <a:ext cx="6" cy="2"/>
                </a:xfrm>
                <a:custGeom>
                  <a:avLst/>
                  <a:gdLst>
                    <a:gd name="T0" fmla="*/ 3 w 7"/>
                    <a:gd name="T1" fmla="*/ 2 h 2"/>
                    <a:gd name="T2" fmla="*/ 7 w 7"/>
                    <a:gd name="T3" fmla="*/ 1 h 2"/>
                    <a:gd name="T4" fmla="*/ 0 w 7"/>
                    <a:gd name="T5" fmla="*/ 0 h 2"/>
                    <a:gd name="T6" fmla="*/ 3 w 7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2">
                      <a:moveTo>
                        <a:pt x="3" y="2"/>
                      </a:moveTo>
                      <a:cubicBezTo>
                        <a:pt x="3" y="0"/>
                        <a:pt x="7" y="1"/>
                        <a:pt x="7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57" name="Freeform 796"/>
                <p:cNvSpPr>
                  <a:spLocks/>
                </p:cNvSpPr>
                <p:nvPr/>
              </p:nvSpPr>
              <p:spPr bwMode="auto">
                <a:xfrm>
                  <a:off x="3632" y="3222"/>
                  <a:ext cx="1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58" name="Freeform 797"/>
                <p:cNvSpPr>
                  <a:spLocks/>
                </p:cNvSpPr>
                <p:nvPr/>
              </p:nvSpPr>
              <p:spPr bwMode="auto">
                <a:xfrm>
                  <a:off x="3631" y="3219"/>
                  <a:ext cx="10" cy="7"/>
                </a:xfrm>
                <a:custGeom>
                  <a:avLst/>
                  <a:gdLst>
                    <a:gd name="T0" fmla="*/ 2 w 12"/>
                    <a:gd name="T1" fmla="*/ 0 h 8"/>
                    <a:gd name="T2" fmla="*/ 3 w 12"/>
                    <a:gd name="T3" fmla="*/ 3 h 8"/>
                    <a:gd name="T4" fmla="*/ 3 w 12"/>
                    <a:gd name="T5" fmla="*/ 3 h 8"/>
                    <a:gd name="T6" fmla="*/ 9 w 12"/>
                    <a:gd name="T7" fmla="*/ 4 h 8"/>
                    <a:gd name="T8" fmla="*/ 9 w 12"/>
                    <a:gd name="T9" fmla="*/ 8 h 8"/>
                    <a:gd name="T10" fmla="*/ 12 w 12"/>
                    <a:gd name="T11" fmla="*/ 5 h 8"/>
                    <a:gd name="T12" fmla="*/ 2 w 12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8">
                      <a:moveTo>
                        <a:pt x="2" y="0"/>
                      </a:moveTo>
                      <a:cubicBezTo>
                        <a:pt x="0" y="1"/>
                        <a:pt x="1" y="2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5" y="1"/>
                        <a:pt x="10" y="2"/>
                        <a:pt x="9" y="4"/>
                      </a:cubicBezTo>
                      <a:cubicBezTo>
                        <a:pt x="10" y="6"/>
                        <a:pt x="5" y="7"/>
                        <a:pt x="9" y="8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1" y="2"/>
                        <a:pt x="4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59" name="Freeform 798"/>
                <p:cNvSpPr>
                  <a:spLocks/>
                </p:cNvSpPr>
                <p:nvPr/>
              </p:nvSpPr>
              <p:spPr bwMode="auto">
                <a:xfrm>
                  <a:off x="3633" y="3222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1 w 2"/>
                    <a:gd name="T3" fmla="*/ 2 h 2"/>
                    <a:gd name="T4" fmla="*/ 0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60" name="Freeform 799"/>
                <p:cNvSpPr>
                  <a:spLocks/>
                </p:cNvSpPr>
                <p:nvPr/>
              </p:nvSpPr>
              <p:spPr bwMode="auto">
                <a:xfrm>
                  <a:off x="3634" y="3227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1 w 3"/>
                    <a:gd name="T3" fmla="*/ 1 h 1"/>
                    <a:gd name="T4" fmla="*/ 3 w 3"/>
                    <a:gd name="T5" fmla="*/ 1 h 1"/>
                    <a:gd name="T6" fmla="*/ 0 w 3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61" name="Freeform 800"/>
                <p:cNvSpPr>
                  <a:spLocks/>
                </p:cNvSpPr>
                <p:nvPr/>
              </p:nvSpPr>
              <p:spPr bwMode="auto">
                <a:xfrm>
                  <a:off x="3631" y="3209"/>
                  <a:ext cx="11" cy="7"/>
                </a:xfrm>
                <a:custGeom>
                  <a:avLst/>
                  <a:gdLst>
                    <a:gd name="T0" fmla="*/ 0 w 12"/>
                    <a:gd name="T1" fmla="*/ 4 h 9"/>
                    <a:gd name="T2" fmla="*/ 5 w 12"/>
                    <a:gd name="T3" fmla="*/ 9 h 9"/>
                    <a:gd name="T4" fmla="*/ 12 w 12"/>
                    <a:gd name="T5" fmla="*/ 4 h 9"/>
                    <a:gd name="T6" fmla="*/ 10 w 12"/>
                    <a:gd name="T7" fmla="*/ 0 h 9"/>
                    <a:gd name="T8" fmla="*/ 0 w 12"/>
                    <a:gd name="T9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9">
                      <a:moveTo>
                        <a:pt x="0" y="4"/>
                      </a:moveTo>
                      <a:cubicBezTo>
                        <a:pt x="6" y="3"/>
                        <a:pt x="0" y="9"/>
                        <a:pt x="5" y="9"/>
                      </a:cubicBezTo>
                      <a:cubicBezTo>
                        <a:pt x="4" y="6"/>
                        <a:pt x="9" y="3"/>
                        <a:pt x="12" y="4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0"/>
                        <a:pt x="3" y="1"/>
                        <a:pt x="0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62" name="Freeform 801"/>
                <p:cNvSpPr>
                  <a:spLocks/>
                </p:cNvSpPr>
                <p:nvPr/>
              </p:nvSpPr>
              <p:spPr bwMode="auto">
                <a:xfrm>
                  <a:off x="3644" y="32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63" name="Freeform 802"/>
                <p:cNvSpPr>
                  <a:spLocks/>
                </p:cNvSpPr>
                <p:nvPr/>
              </p:nvSpPr>
              <p:spPr bwMode="auto">
                <a:xfrm>
                  <a:off x="3633" y="3190"/>
                  <a:ext cx="15" cy="17"/>
                </a:xfrm>
                <a:custGeom>
                  <a:avLst/>
                  <a:gdLst>
                    <a:gd name="T0" fmla="*/ 1 w 17"/>
                    <a:gd name="T1" fmla="*/ 0 h 19"/>
                    <a:gd name="T2" fmla="*/ 8 w 17"/>
                    <a:gd name="T3" fmla="*/ 7 h 19"/>
                    <a:gd name="T4" fmla="*/ 3 w 17"/>
                    <a:gd name="T5" fmla="*/ 5 h 19"/>
                    <a:gd name="T6" fmla="*/ 6 w 17"/>
                    <a:gd name="T7" fmla="*/ 12 h 19"/>
                    <a:gd name="T8" fmla="*/ 0 w 17"/>
                    <a:gd name="T9" fmla="*/ 9 h 19"/>
                    <a:gd name="T10" fmla="*/ 6 w 17"/>
                    <a:gd name="T11" fmla="*/ 16 h 19"/>
                    <a:gd name="T12" fmla="*/ 2 w 17"/>
                    <a:gd name="T13" fmla="*/ 19 h 19"/>
                    <a:gd name="T14" fmla="*/ 9 w 17"/>
                    <a:gd name="T15" fmla="*/ 18 h 19"/>
                    <a:gd name="T16" fmla="*/ 8 w 17"/>
                    <a:gd name="T17" fmla="*/ 14 h 19"/>
                    <a:gd name="T18" fmla="*/ 12 w 17"/>
                    <a:gd name="T19" fmla="*/ 16 h 19"/>
                    <a:gd name="T20" fmla="*/ 16 w 17"/>
                    <a:gd name="T21" fmla="*/ 5 h 19"/>
                    <a:gd name="T22" fmla="*/ 1 w 17"/>
                    <a:gd name="T2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19">
                      <a:moveTo>
                        <a:pt x="1" y="0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6" y="7"/>
                        <a:pt x="4" y="7"/>
                        <a:pt x="3" y="5"/>
                      </a:cubicBezTo>
                      <a:cubicBezTo>
                        <a:pt x="2" y="9"/>
                        <a:pt x="7" y="9"/>
                        <a:pt x="6" y="12"/>
                      </a:cubicBezTo>
                      <a:cubicBezTo>
                        <a:pt x="0" y="14"/>
                        <a:pt x="5" y="7"/>
                        <a:pt x="0" y="9"/>
                      </a:cubicBezTo>
                      <a:cubicBezTo>
                        <a:pt x="0" y="11"/>
                        <a:pt x="1" y="14"/>
                        <a:pt x="6" y="16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1" y="16"/>
                        <a:pt x="3" y="15"/>
                        <a:pt x="8" y="14"/>
                      </a:cubicBezTo>
                      <a:cubicBezTo>
                        <a:pt x="11" y="13"/>
                        <a:pt x="11" y="15"/>
                        <a:pt x="12" y="16"/>
                      </a:cubicBezTo>
                      <a:cubicBezTo>
                        <a:pt x="10" y="14"/>
                        <a:pt x="17" y="10"/>
                        <a:pt x="16" y="5"/>
                      </a:cubicBezTo>
                      <a:cubicBezTo>
                        <a:pt x="15" y="1"/>
                        <a:pt x="5" y="3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64" name="Freeform 803"/>
                <p:cNvSpPr>
                  <a:spLocks/>
                </p:cNvSpPr>
                <p:nvPr/>
              </p:nvSpPr>
              <p:spPr bwMode="auto">
                <a:xfrm>
                  <a:off x="3640" y="3189"/>
                  <a:ext cx="3" cy="1"/>
                </a:xfrm>
                <a:custGeom>
                  <a:avLst/>
                  <a:gdLst>
                    <a:gd name="T0" fmla="*/ 0 w 3"/>
                    <a:gd name="T1" fmla="*/ 1 h 1"/>
                    <a:gd name="T2" fmla="*/ 3 w 3"/>
                    <a:gd name="T3" fmla="*/ 0 h 1"/>
                    <a:gd name="T4" fmla="*/ 0 w 3"/>
                    <a:gd name="T5" fmla="*/ 1 h 1"/>
                    <a:gd name="T6" fmla="*/ 0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65" name="Freeform 804"/>
                <p:cNvSpPr>
                  <a:spLocks/>
                </p:cNvSpPr>
                <p:nvPr/>
              </p:nvSpPr>
              <p:spPr bwMode="auto">
                <a:xfrm>
                  <a:off x="3631" y="3173"/>
                  <a:ext cx="16" cy="15"/>
                </a:xfrm>
                <a:custGeom>
                  <a:avLst/>
                  <a:gdLst>
                    <a:gd name="T0" fmla="*/ 1 w 18"/>
                    <a:gd name="T1" fmla="*/ 11 h 17"/>
                    <a:gd name="T2" fmla="*/ 6 w 18"/>
                    <a:gd name="T3" fmla="*/ 15 h 17"/>
                    <a:gd name="T4" fmla="*/ 3 w 18"/>
                    <a:gd name="T5" fmla="*/ 16 h 17"/>
                    <a:gd name="T6" fmla="*/ 8 w 18"/>
                    <a:gd name="T7" fmla="*/ 16 h 17"/>
                    <a:gd name="T8" fmla="*/ 5 w 18"/>
                    <a:gd name="T9" fmla="*/ 9 h 17"/>
                    <a:gd name="T10" fmla="*/ 14 w 18"/>
                    <a:gd name="T11" fmla="*/ 7 h 17"/>
                    <a:gd name="T12" fmla="*/ 12 w 18"/>
                    <a:gd name="T13" fmla="*/ 11 h 17"/>
                    <a:gd name="T14" fmla="*/ 11 w 18"/>
                    <a:gd name="T15" fmla="*/ 0 h 17"/>
                    <a:gd name="T16" fmla="*/ 9 w 18"/>
                    <a:gd name="T17" fmla="*/ 2 h 17"/>
                    <a:gd name="T18" fmla="*/ 7 w 18"/>
                    <a:gd name="T19" fmla="*/ 0 h 17"/>
                    <a:gd name="T20" fmla="*/ 1 w 18"/>
                    <a:gd name="T21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17">
                      <a:moveTo>
                        <a:pt x="1" y="11"/>
                      </a:move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5" y="15"/>
                        <a:pt x="4" y="15"/>
                        <a:pt x="3" y="16"/>
                      </a:cubicBezTo>
                      <a:cubicBezTo>
                        <a:pt x="4" y="16"/>
                        <a:pt x="7" y="17"/>
                        <a:pt x="8" y="16"/>
                      </a:cubicBezTo>
                      <a:cubicBezTo>
                        <a:pt x="14" y="14"/>
                        <a:pt x="6" y="11"/>
                        <a:pt x="5" y="9"/>
                      </a:cubicBezTo>
                      <a:cubicBezTo>
                        <a:pt x="7" y="3"/>
                        <a:pt x="8" y="9"/>
                        <a:pt x="14" y="7"/>
                      </a:cubicBezTo>
                      <a:cubicBezTo>
                        <a:pt x="13" y="8"/>
                        <a:pt x="12" y="9"/>
                        <a:pt x="12" y="11"/>
                      </a:cubicBezTo>
                      <a:cubicBezTo>
                        <a:pt x="18" y="7"/>
                        <a:pt x="12" y="3"/>
                        <a:pt x="11" y="0"/>
                      </a:cubicBezTo>
                      <a:cubicBezTo>
                        <a:pt x="10" y="1"/>
                        <a:pt x="8" y="1"/>
                        <a:pt x="9" y="2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2" y="3"/>
                        <a:pt x="0" y="5"/>
                        <a:pt x="1" y="1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8" name="Group 1006"/>
              <p:cNvGrpSpPr>
                <a:grpSpLocks/>
              </p:cNvGrpSpPr>
              <p:nvPr/>
            </p:nvGrpSpPr>
            <p:grpSpPr bwMode="auto">
              <a:xfrm>
                <a:off x="3618" y="2560"/>
                <a:ext cx="314" cy="688"/>
                <a:chOff x="3618" y="2560"/>
                <a:chExt cx="314" cy="688"/>
              </a:xfrm>
            </p:grpSpPr>
            <p:sp>
              <p:nvSpPr>
                <p:cNvPr id="664" name="Freeform 806"/>
                <p:cNvSpPr>
                  <a:spLocks/>
                </p:cNvSpPr>
                <p:nvPr/>
              </p:nvSpPr>
              <p:spPr bwMode="auto">
                <a:xfrm>
                  <a:off x="3631" y="3187"/>
                  <a:ext cx="3" cy="2"/>
                </a:xfrm>
                <a:custGeom>
                  <a:avLst/>
                  <a:gdLst>
                    <a:gd name="T0" fmla="*/ 2 w 3"/>
                    <a:gd name="T1" fmla="*/ 2 h 2"/>
                    <a:gd name="T2" fmla="*/ 3 w 3"/>
                    <a:gd name="T3" fmla="*/ 0 h 2"/>
                    <a:gd name="T4" fmla="*/ 2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1" y="0"/>
                        <a:pt x="0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65" name="Freeform 807"/>
                <p:cNvSpPr>
                  <a:spLocks/>
                </p:cNvSpPr>
                <p:nvPr/>
              </p:nvSpPr>
              <p:spPr bwMode="auto">
                <a:xfrm>
                  <a:off x="3640" y="317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66" name="Freeform 808"/>
                <p:cNvSpPr>
                  <a:spLocks/>
                </p:cNvSpPr>
                <p:nvPr/>
              </p:nvSpPr>
              <p:spPr bwMode="auto">
                <a:xfrm>
                  <a:off x="3632" y="3172"/>
                  <a:ext cx="3" cy="3"/>
                </a:xfrm>
                <a:custGeom>
                  <a:avLst/>
                  <a:gdLst>
                    <a:gd name="T0" fmla="*/ 2 w 3"/>
                    <a:gd name="T1" fmla="*/ 3 h 3"/>
                    <a:gd name="T2" fmla="*/ 3 w 3"/>
                    <a:gd name="T3" fmla="*/ 0 h 3"/>
                    <a:gd name="T4" fmla="*/ 0 w 3"/>
                    <a:gd name="T5" fmla="*/ 1 h 3"/>
                    <a:gd name="T6" fmla="*/ 2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67" name="Freeform 809"/>
                <p:cNvSpPr>
                  <a:spLocks/>
                </p:cNvSpPr>
                <p:nvPr/>
              </p:nvSpPr>
              <p:spPr bwMode="auto">
                <a:xfrm>
                  <a:off x="3629" y="3075"/>
                  <a:ext cx="18" cy="96"/>
                </a:xfrm>
                <a:custGeom>
                  <a:avLst/>
                  <a:gdLst>
                    <a:gd name="T0" fmla="*/ 19 w 21"/>
                    <a:gd name="T1" fmla="*/ 1 h 111"/>
                    <a:gd name="T2" fmla="*/ 16 w 21"/>
                    <a:gd name="T3" fmla="*/ 5 h 111"/>
                    <a:gd name="T4" fmla="*/ 11 w 21"/>
                    <a:gd name="T5" fmla="*/ 0 h 111"/>
                    <a:gd name="T6" fmla="*/ 4 w 21"/>
                    <a:gd name="T7" fmla="*/ 0 h 111"/>
                    <a:gd name="T8" fmla="*/ 7 w 21"/>
                    <a:gd name="T9" fmla="*/ 9 h 111"/>
                    <a:gd name="T10" fmla="*/ 4 w 21"/>
                    <a:gd name="T11" fmla="*/ 9 h 111"/>
                    <a:gd name="T12" fmla="*/ 5 w 21"/>
                    <a:gd name="T13" fmla="*/ 26 h 111"/>
                    <a:gd name="T14" fmla="*/ 7 w 21"/>
                    <a:gd name="T15" fmla="*/ 37 h 111"/>
                    <a:gd name="T16" fmla="*/ 3 w 21"/>
                    <a:gd name="T17" fmla="*/ 84 h 111"/>
                    <a:gd name="T18" fmla="*/ 10 w 21"/>
                    <a:gd name="T19" fmla="*/ 86 h 111"/>
                    <a:gd name="T20" fmla="*/ 5 w 21"/>
                    <a:gd name="T21" fmla="*/ 90 h 111"/>
                    <a:gd name="T22" fmla="*/ 6 w 21"/>
                    <a:gd name="T23" fmla="*/ 87 h 111"/>
                    <a:gd name="T24" fmla="*/ 4 w 21"/>
                    <a:gd name="T25" fmla="*/ 100 h 111"/>
                    <a:gd name="T26" fmla="*/ 11 w 21"/>
                    <a:gd name="T27" fmla="*/ 100 h 111"/>
                    <a:gd name="T28" fmla="*/ 3 w 21"/>
                    <a:gd name="T29" fmla="*/ 106 h 111"/>
                    <a:gd name="T30" fmla="*/ 8 w 21"/>
                    <a:gd name="T31" fmla="*/ 111 h 111"/>
                    <a:gd name="T32" fmla="*/ 14 w 21"/>
                    <a:gd name="T33" fmla="*/ 106 h 111"/>
                    <a:gd name="T34" fmla="*/ 17 w 21"/>
                    <a:gd name="T35" fmla="*/ 110 h 111"/>
                    <a:gd name="T36" fmla="*/ 8 w 21"/>
                    <a:gd name="T37" fmla="*/ 80 h 111"/>
                    <a:gd name="T38" fmla="*/ 12 w 21"/>
                    <a:gd name="T39" fmla="*/ 81 h 111"/>
                    <a:gd name="T40" fmla="*/ 16 w 21"/>
                    <a:gd name="T41" fmla="*/ 63 h 111"/>
                    <a:gd name="T42" fmla="*/ 10 w 21"/>
                    <a:gd name="T43" fmla="*/ 55 h 111"/>
                    <a:gd name="T44" fmla="*/ 13 w 21"/>
                    <a:gd name="T45" fmla="*/ 52 h 111"/>
                    <a:gd name="T46" fmla="*/ 10 w 21"/>
                    <a:gd name="T47" fmla="*/ 51 h 111"/>
                    <a:gd name="T48" fmla="*/ 14 w 21"/>
                    <a:gd name="T49" fmla="*/ 46 h 111"/>
                    <a:gd name="T50" fmla="*/ 6 w 21"/>
                    <a:gd name="T51" fmla="*/ 44 h 111"/>
                    <a:gd name="T52" fmla="*/ 18 w 21"/>
                    <a:gd name="T53" fmla="*/ 33 h 111"/>
                    <a:gd name="T54" fmla="*/ 14 w 21"/>
                    <a:gd name="T55" fmla="*/ 35 h 111"/>
                    <a:gd name="T56" fmla="*/ 10 w 21"/>
                    <a:gd name="T57" fmla="*/ 32 h 111"/>
                    <a:gd name="T58" fmla="*/ 17 w 21"/>
                    <a:gd name="T59" fmla="*/ 31 h 111"/>
                    <a:gd name="T60" fmla="*/ 13 w 21"/>
                    <a:gd name="T61" fmla="*/ 22 h 111"/>
                    <a:gd name="T62" fmla="*/ 9 w 21"/>
                    <a:gd name="T63" fmla="*/ 23 h 111"/>
                    <a:gd name="T64" fmla="*/ 12 w 21"/>
                    <a:gd name="T65" fmla="*/ 11 h 111"/>
                    <a:gd name="T66" fmla="*/ 18 w 21"/>
                    <a:gd name="T67" fmla="*/ 17 h 111"/>
                    <a:gd name="T68" fmla="*/ 21 w 21"/>
                    <a:gd name="T69" fmla="*/ 13 h 111"/>
                    <a:gd name="T70" fmla="*/ 13 w 21"/>
                    <a:gd name="T71" fmla="*/ 6 h 111"/>
                    <a:gd name="T72" fmla="*/ 19 w 21"/>
                    <a:gd name="T73" fmla="*/ 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1" h="111">
                      <a:moveTo>
                        <a:pt x="19" y="1"/>
                      </a:moveTo>
                      <a:cubicBezTo>
                        <a:pt x="16" y="1"/>
                        <a:pt x="15" y="2"/>
                        <a:pt x="16" y="5"/>
                      </a:cubicBezTo>
                      <a:cubicBezTo>
                        <a:pt x="12" y="4"/>
                        <a:pt x="13" y="1"/>
                        <a:pt x="11" y="0"/>
                      </a:cubicBezTo>
                      <a:cubicBezTo>
                        <a:pt x="9" y="3"/>
                        <a:pt x="7" y="0"/>
                        <a:pt x="4" y="0"/>
                      </a:cubicBezTo>
                      <a:cubicBezTo>
                        <a:pt x="4" y="4"/>
                        <a:pt x="8" y="5"/>
                        <a:pt x="7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6" y="14"/>
                        <a:pt x="8" y="21"/>
                        <a:pt x="5" y="26"/>
                      </a:cubicBezTo>
                      <a:cubicBezTo>
                        <a:pt x="4" y="30"/>
                        <a:pt x="5" y="33"/>
                        <a:pt x="7" y="37"/>
                      </a:cubicBezTo>
                      <a:cubicBezTo>
                        <a:pt x="4" y="52"/>
                        <a:pt x="7" y="68"/>
                        <a:pt x="3" y="84"/>
                      </a:cubicBezTo>
                      <a:cubicBezTo>
                        <a:pt x="10" y="86"/>
                        <a:pt x="10" y="86"/>
                        <a:pt x="10" y="86"/>
                      </a:cubicBezTo>
                      <a:cubicBezTo>
                        <a:pt x="7" y="87"/>
                        <a:pt x="10" y="90"/>
                        <a:pt x="5" y="90"/>
                      </a:cubicBezTo>
                      <a:cubicBezTo>
                        <a:pt x="6" y="89"/>
                        <a:pt x="6" y="88"/>
                        <a:pt x="6" y="87"/>
                      </a:cubicBezTo>
                      <a:cubicBezTo>
                        <a:pt x="0" y="90"/>
                        <a:pt x="6" y="96"/>
                        <a:pt x="4" y="100"/>
                      </a:cubicBezTo>
                      <a:cubicBezTo>
                        <a:pt x="5" y="100"/>
                        <a:pt x="10" y="99"/>
                        <a:pt x="11" y="100"/>
                      </a:cubicBezTo>
                      <a:cubicBezTo>
                        <a:pt x="4" y="100"/>
                        <a:pt x="12" y="105"/>
                        <a:pt x="3" y="106"/>
                      </a:cubicBezTo>
                      <a:cubicBezTo>
                        <a:pt x="1" y="110"/>
                        <a:pt x="10" y="107"/>
                        <a:pt x="8" y="111"/>
                      </a:cubicBezTo>
                      <a:cubicBezTo>
                        <a:pt x="13" y="111"/>
                        <a:pt x="10" y="107"/>
                        <a:pt x="14" y="106"/>
                      </a:cubicBezTo>
                      <a:cubicBezTo>
                        <a:pt x="17" y="107"/>
                        <a:pt x="12" y="110"/>
                        <a:pt x="17" y="110"/>
                      </a:cubicBezTo>
                      <a:cubicBezTo>
                        <a:pt x="19" y="103"/>
                        <a:pt x="10" y="90"/>
                        <a:pt x="8" y="80"/>
                      </a:cubicBezTo>
                      <a:cubicBezTo>
                        <a:pt x="12" y="81"/>
                        <a:pt x="12" y="81"/>
                        <a:pt x="12" y="81"/>
                      </a:cubicBezTo>
                      <a:cubicBezTo>
                        <a:pt x="9" y="75"/>
                        <a:pt x="10" y="67"/>
                        <a:pt x="16" y="63"/>
                      </a:cubicBezTo>
                      <a:cubicBezTo>
                        <a:pt x="12" y="63"/>
                        <a:pt x="19" y="55"/>
                        <a:pt x="10" y="55"/>
                      </a:cubicBezTo>
                      <a:cubicBezTo>
                        <a:pt x="12" y="54"/>
                        <a:pt x="12" y="53"/>
                        <a:pt x="13" y="52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48"/>
                        <a:pt x="14" y="49"/>
                        <a:pt x="14" y="46"/>
                      </a:cubicBezTo>
                      <a:cubicBezTo>
                        <a:pt x="10" y="47"/>
                        <a:pt x="9" y="45"/>
                        <a:pt x="6" y="44"/>
                      </a:cubicBezTo>
                      <a:cubicBezTo>
                        <a:pt x="11" y="41"/>
                        <a:pt x="14" y="37"/>
                        <a:pt x="18" y="33"/>
                      </a:cubicBezTo>
                      <a:cubicBezTo>
                        <a:pt x="17" y="34"/>
                        <a:pt x="15" y="34"/>
                        <a:pt x="14" y="35"/>
                      </a:cubicBezTo>
                      <a:cubicBezTo>
                        <a:pt x="15" y="33"/>
                        <a:pt x="12" y="33"/>
                        <a:pt x="10" y="32"/>
                      </a:cubicBezTo>
                      <a:cubicBezTo>
                        <a:pt x="10" y="30"/>
                        <a:pt x="15" y="31"/>
                        <a:pt x="17" y="31"/>
                      </a:cubicBezTo>
                      <a:cubicBezTo>
                        <a:pt x="19" y="27"/>
                        <a:pt x="10" y="25"/>
                        <a:pt x="13" y="22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9" y="19"/>
                        <a:pt x="13" y="16"/>
                        <a:pt x="12" y="11"/>
                      </a:cubicBezTo>
                      <a:cubicBezTo>
                        <a:pt x="17" y="9"/>
                        <a:pt x="16" y="15"/>
                        <a:pt x="18" y="17"/>
                      </a:cubicBezTo>
                      <a:cubicBezTo>
                        <a:pt x="19" y="16"/>
                        <a:pt x="20" y="14"/>
                        <a:pt x="21" y="13"/>
                      </a:cubicBezTo>
                      <a:cubicBezTo>
                        <a:pt x="19" y="11"/>
                        <a:pt x="15" y="8"/>
                        <a:pt x="13" y="6"/>
                      </a:cubicBezTo>
                      <a:cubicBezTo>
                        <a:pt x="19" y="8"/>
                        <a:pt x="18" y="2"/>
                        <a:pt x="19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68" name="Freeform 810"/>
                <p:cNvSpPr>
                  <a:spLocks/>
                </p:cNvSpPr>
                <p:nvPr/>
              </p:nvSpPr>
              <p:spPr bwMode="auto">
                <a:xfrm>
                  <a:off x="3647" y="3086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2 w 2"/>
                    <a:gd name="T5" fmla="*/ 0 h 2"/>
                    <a:gd name="T6" fmla="*/ 0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69" name="Freeform 811"/>
                <p:cNvSpPr>
                  <a:spLocks/>
                </p:cNvSpPr>
                <p:nvPr/>
              </p:nvSpPr>
              <p:spPr bwMode="auto">
                <a:xfrm>
                  <a:off x="3645" y="3075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70" name="Freeform 812"/>
                <p:cNvSpPr>
                  <a:spLocks/>
                </p:cNvSpPr>
                <p:nvPr/>
              </p:nvSpPr>
              <p:spPr bwMode="auto">
                <a:xfrm>
                  <a:off x="3633" y="3097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71" name="Freeform 813"/>
                <p:cNvSpPr>
                  <a:spLocks/>
                </p:cNvSpPr>
                <p:nvPr/>
              </p:nvSpPr>
              <p:spPr bwMode="auto">
                <a:xfrm>
                  <a:off x="3644" y="3101"/>
                  <a:ext cx="4" cy="2"/>
                </a:xfrm>
                <a:custGeom>
                  <a:avLst/>
                  <a:gdLst>
                    <a:gd name="T0" fmla="*/ 4 w 4"/>
                    <a:gd name="T1" fmla="*/ 0 h 3"/>
                    <a:gd name="T2" fmla="*/ 0 w 4"/>
                    <a:gd name="T3" fmla="*/ 3 h 3"/>
                    <a:gd name="T4" fmla="*/ 4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3"/>
                        <a:pt x="3" y="3"/>
                        <a:pt x="4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72" name="Freeform 814"/>
                <p:cNvSpPr>
                  <a:spLocks/>
                </p:cNvSpPr>
                <p:nvPr/>
              </p:nvSpPr>
              <p:spPr bwMode="auto">
                <a:xfrm>
                  <a:off x="3644" y="3123"/>
                  <a:ext cx="2" cy="2"/>
                </a:xfrm>
                <a:custGeom>
                  <a:avLst/>
                  <a:gdLst>
                    <a:gd name="T0" fmla="*/ 0 w 3"/>
                    <a:gd name="T1" fmla="*/ 1 h 2"/>
                    <a:gd name="T2" fmla="*/ 3 w 3"/>
                    <a:gd name="T3" fmla="*/ 2 h 2"/>
                    <a:gd name="T4" fmla="*/ 0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0" y="2"/>
                        <a:pt x="1" y="1"/>
                        <a:pt x="3" y="2"/>
                      </a:cubicBezTo>
                      <a:cubicBezTo>
                        <a:pt x="3" y="0"/>
                        <a:pt x="2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73" name="Freeform 815"/>
                <p:cNvSpPr>
                  <a:spLocks/>
                </p:cNvSpPr>
                <p:nvPr/>
              </p:nvSpPr>
              <p:spPr bwMode="auto">
                <a:xfrm>
                  <a:off x="3646" y="3078"/>
                  <a:ext cx="2" cy="5"/>
                </a:xfrm>
                <a:custGeom>
                  <a:avLst/>
                  <a:gdLst>
                    <a:gd name="T0" fmla="*/ 2 w 2"/>
                    <a:gd name="T1" fmla="*/ 5 h 5"/>
                    <a:gd name="T2" fmla="*/ 1 w 2"/>
                    <a:gd name="T3" fmla="*/ 1 h 5"/>
                    <a:gd name="T4" fmla="*/ 0 w 2"/>
                    <a:gd name="T5" fmla="*/ 0 h 5"/>
                    <a:gd name="T6" fmla="*/ 2 w 2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74" name="Freeform 816"/>
                <p:cNvSpPr>
                  <a:spLocks/>
                </p:cNvSpPr>
                <p:nvPr/>
              </p:nvSpPr>
              <p:spPr bwMode="auto">
                <a:xfrm>
                  <a:off x="3628" y="3020"/>
                  <a:ext cx="21" cy="52"/>
                </a:xfrm>
                <a:custGeom>
                  <a:avLst/>
                  <a:gdLst>
                    <a:gd name="T0" fmla="*/ 4 w 24"/>
                    <a:gd name="T1" fmla="*/ 4 h 61"/>
                    <a:gd name="T2" fmla="*/ 1 w 24"/>
                    <a:gd name="T3" fmla="*/ 15 h 61"/>
                    <a:gd name="T4" fmla="*/ 12 w 24"/>
                    <a:gd name="T5" fmla="*/ 22 h 61"/>
                    <a:gd name="T6" fmla="*/ 2 w 24"/>
                    <a:gd name="T7" fmla="*/ 21 h 61"/>
                    <a:gd name="T8" fmla="*/ 9 w 24"/>
                    <a:gd name="T9" fmla="*/ 42 h 61"/>
                    <a:gd name="T10" fmla="*/ 5 w 24"/>
                    <a:gd name="T11" fmla="*/ 42 h 61"/>
                    <a:gd name="T12" fmla="*/ 16 w 24"/>
                    <a:gd name="T13" fmla="*/ 50 h 61"/>
                    <a:gd name="T14" fmla="*/ 4 w 24"/>
                    <a:gd name="T15" fmla="*/ 50 h 61"/>
                    <a:gd name="T16" fmla="*/ 4 w 24"/>
                    <a:gd name="T17" fmla="*/ 49 h 61"/>
                    <a:gd name="T18" fmla="*/ 7 w 24"/>
                    <a:gd name="T19" fmla="*/ 60 h 61"/>
                    <a:gd name="T20" fmla="*/ 13 w 24"/>
                    <a:gd name="T21" fmla="*/ 61 h 61"/>
                    <a:gd name="T22" fmla="*/ 19 w 24"/>
                    <a:gd name="T23" fmla="*/ 61 h 61"/>
                    <a:gd name="T24" fmla="*/ 15 w 24"/>
                    <a:gd name="T25" fmla="*/ 53 h 61"/>
                    <a:gd name="T26" fmla="*/ 19 w 24"/>
                    <a:gd name="T27" fmla="*/ 53 h 61"/>
                    <a:gd name="T28" fmla="*/ 16 w 24"/>
                    <a:gd name="T29" fmla="*/ 50 h 61"/>
                    <a:gd name="T30" fmla="*/ 20 w 24"/>
                    <a:gd name="T31" fmla="*/ 49 h 61"/>
                    <a:gd name="T32" fmla="*/ 16 w 24"/>
                    <a:gd name="T33" fmla="*/ 44 h 61"/>
                    <a:gd name="T34" fmla="*/ 17 w 24"/>
                    <a:gd name="T35" fmla="*/ 45 h 61"/>
                    <a:gd name="T36" fmla="*/ 12 w 24"/>
                    <a:gd name="T37" fmla="*/ 41 h 61"/>
                    <a:gd name="T38" fmla="*/ 18 w 24"/>
                    <a:gd name="T39" fmla="*/ 39 h 61"/>
                    <a:gd name="T40" fmla="*/ 14 w 24"/>
                    <a:gd name="T41" fmla="*/ 39 h 61"/>
                    <a:gd name="T42" fmla="*/ 19 w 24"/>
                    <a:gd name="T43" fmla="*/ 26 h 61"/>
                    <a:gd name="T44" fmla="*/ 16 w 24"/>
                    <a:gd name="T45" fmla="*/ 25 h 61"/>
                    <a:gd name="T46" fmla="*/ 19 w 24"/>
                    <a:gd name="T47" fmla="*/ 31 h 61"/>
                    <a:gd name="T48" fmla="*/ 9 w 24"/>
                    <a:gd name="T49" fmla="*/ 30 h 61"/>
                    <a:gd name="T50" fmla="*/ 17 w 24"/>
                    <a:gd name="T51" fmla="*/ 23 h 61"/>
                    <a:gd name="T52" fmla="*/ 16 w 24"/>
                    <a:gd name="T53" fmla="*/ 13 h 61"/>
                    <a:gd name="T54" fmla="*/ 17 w 24"/>
                    <a:gd name="T55" fmla="*/ 13 h 61"/>
                    <a:gd name="T56" fmla="*/ 14 w 24"/>
                    <a:gd name="T57" fmla="*/ 7 h 61"/>
                    <a:gd name="T58" fmla="*/ 12 w 24"/>
                    <a:gd name="T59" fmla="*/ 9 h 61"/>
                    <a:gd name="T60" fmla="*/ 9 w 24"/>
                    <a:gd name="T61" fmla="*/ 6 h 61"/>
                    <a:gd name="T62" fmla="*/ 11 w 24"/>
                    <a:gd name="T63" fmla="*/ 6 h 61"/>
                    <a:gd name="T64" fmla="*/ 5 w 24"/>
                    <a:gd name="T65" fmla="*/ 0 h 61"/>
                    <a:gd name="T66" fmla="*/ 9 w 24"/>
                    <a:gd name="T67" fmla="*/ 7 h 61"/>
                    <a:gd name="T68" fmla="*/ 4 w 24"/>
                    <a:gd name="T6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4" h="61">
                      <a:moveTo>
                        <a:pt x="4" y="4"/>
                      </a:moveTo>
                      <a:cubicBezTo>
                        <a:pt x="0" y="7"/>
                        <a:pt x="2" y="11"/>
                        <a:pt x="1" y="15"/>
                      </a:cubicBezTo>
                      <a:cubicBezTo>
                        <a:pt x="4" y="22"/>
                        <a:pt x="11" y="16"/>
                        <a:pt x="12" y="22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3" y="28"/>
                        <a:pt x="1" y="37"/>
                        <a:pt x="9" y="42"/>
                      </a:cubicBezTo>
                      <a:cubicBezTo>
                        <a:pt x="8" y="42"/>
                        <a:pt x="7" y="44"/>
                        <a:pt x="5" y="42"/>
                      </a:cubicBezTo>
                      <a:cubicBezTo>
                        <a:pt x="6" y="46"/>
                        <a:pt x="19" y="44"/>
                        <a:pt x="16" y="50"/>
                      </a:cubicBezTo>
                      <a:cubicBezTo>
                        <a:pt x="10" y="44"/>
                        <a:pt x="10" y="51"/>
                        <a:pt x="4" y="50"/>
                      </a:cubicBezTo>
                      <a:cubicBezTo>
                        <a:pt x="4" y="49"/>
                        <a:pt x="4" y="49"/>
                        <a:pt x="4" y="49"/>
                      </a:cubicBezTo>
                      <a:cubicBezTo>
                        <a:pt x="4" y="53"/>
                        <a:pt x="7" y="58"/>
                        <a:pt x="7" y="60"/>
                      </a:cubicBezTo>
                      <a:cubicBezTo>
                        <a:pt x="9" y="60"/>
                        <a:pt x="13" y="58"/>
                        <a:pt x="13" y="61"/>
                      </a:cubicBezTo>
                      <a:cubicBezTo>
                        <a:pt x="14" y="60"/>
                        <a:pt x="16" y="60"/>
                        <a:pt x="19" y="61"/>
                      </a:cubicBezTo>
                      <a:cubicBezTo>
                        <a:pt x="16" y="57"/>
                        <a:pt x="18" y="55"/>
                        <a:pt x="15" y="53"/>
                      </a:cubicBezTo>
                      <a:cubicBezTo>
                        <a:pt x="18" y="52"/>
                        <a:pt x="16" y="55"/>
                        <a:pt x="19" y="53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7" y="48"/>
                        <a:pt x="19" y="52"/>
                        <a:pt x="20" y="49"/>
                      </a:cubicBezTo>
                      <a:cubicBezTo>
                        <a:pt x="18" y="49"/>
                        <a:pt x="16" y="46"/>
                        <a:pt x="16" y="44"/>
                      </a:cubicBezTo>
                      <a:cubicBezTo>
                        <a:pt x="17" y="45"/>
                        <a:pt x="17" y="45"/>
                        <a:pt x="17" y="45"/>
                      </a:cubicBezTo>
                      <a:cubicBezTo>
                        <a:pt x="16" y="43"/>
                        <a:pt x="18" y="40"/>
                        <a:pt x="12" y="41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4" y="39"/>
                        <a:pt x="14" y="39"/>
                        <a:pt x="14" y="39"/>
                      </a:cubicBezTo>
                      <a:cubicBezTo>
                        <a:pt x="15" y="34"/>
                        <a:pt x="24" y="33"/>
                        <a:pt x="19" y="26"/>
                      </a:cubicBezTo>
                      <a:cubicBezTo>
                        <a:pt x="18" y="28"/>
                        <a:pt x="16" y="26"/>
                        <a:pt x="16" y="25"/>
                      </a:cubicBezTo>
                      <a:cubicBezTo>
                        <a:pt x="13" y="28"/>
                        <a:pt x="18" y="29"/>
                        <a:pt x="19" y="31"/>
                      </a:cubicBezTo>
                      <a:cubicBezTo>
                        <a:pt x="15" y="32"/>
                        <a:pt x="11" y="27"/>
                        <a:pt x="9" y="30"/>
                      </a:cubicBezTo>
                      <a:cubicBezTo>
                        <a:pt x="13" y="27"/>
                        <a:pt x="9" y="24"/>
                        <a:pt x="17" y="23"/>
                      </a:cubicBezTo>
                      <a:cubicBezTo>
                        <a:pt x="18" y="19"/>
                        <a:pt x="14" y="17"/>
                        <a:pt x="16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1" y="12"/>
                        <a:pt x="19" y="10"/>
                        <a:pt x="14" y="7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0" y="9"/>
                        <a:pt x="10" y="8"/>
                        <a:pt x="9" y="6"/>
                      </a:cubicBezTo>
                      <a:cubicBezTo>
                        <a:pt x="10" y="6"/>
                        <a:pt x="10" y="6"/>
                        <a:pt x="11" y="6"/>
                      </a:cubicBezTo>
                      <a:cubicBezTo>
                        <a:pt x="7" y="5"/>
                        <a:pt x="7" y="1"/>
                        <a:pt x="5" y="0"/>
                      </a:cubicBezTo>
                      <a:cubicBezTo>
                        <a:pt x="5" y="2"/>
                        <a:pt x="8" y="4"/>
                        <a:pt x="9" y="7"/>
                      </a:cubicBezTo>
                      <a:cubicBezTo>
                        <a:pt x="7" y="6"/>
                        <a:pt x="3" y="6"/>
                        <a:pt x="4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75" name="Freeform 817"/>
                <p:cNvSpPr>
                  <a:spLocks/>
                </p:cNvSpPr>
                <p:nvPr/>
              </p:nvSpPr>
              <p:spPr bwMode="auto">
                <a:xfrm>
                  <a:off x="3643" y="3059"/>
                  <a:ext cx="1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76" name="Freeform 818"/>
                <p:cNvSpPr>
                  <a:spLocks/>
                </p:cNvSpPr>
                <p:nvPr/>
              </p:nvSpPr>
              <p:spPr bwMode="auto">
                <a:xfrm>
                  <a:off x="3625" y="2978"/>
                  <a:ext cx="25" cy="40"/>
                </a:xfrm>
                <a:custGeom>
                  <a:avLst/>
                  <a:gdLst>
                    <a:gd name="T0" fmla="*/ 14 w 28"/>
                    <a:gd name="T1" fmla="*/ 35 h 47"/>
                    <a:gd name="T2" fmla="*/ 20 w 28"/>
                    <a:gd name="T3" fmla="*/ 33 h 47"/>
                    <a:gd name="T4" fmla="*/ 9 w 28"/>
                    <a:gd name="T5" fmla="*/ 33 h 47"/>
                    <a:gd name="T6" fmla="*/ 7 w 28"/>
                    <a:gd name="T7" fmla="*/ 28 h 47"/>
                    <a:gd name="T8" fmla="*/ 17 w 28"/>
                    <a:gd name="T9" fmla="*/ 28 h 47"/>
                    <a:gd name="T10" fmla="*/ 18 w 28"/>
                    <a:gd name="T11" fmla="*/ 23 h 47"/>
                    <a:gd name="T12" fmla="*/ 12 w 28"/>
                    <a:gd name="T13" fmla="*/ 23 h 47"/>
                    <a:gd name="T14" fmla="*/ 9 w 28"/>
                    <a:gd name="T15" fmla="*/ 18 h 47"/>
                    <a:gd name="T16" fmla="*/ 11 w 28"/>
                    <a:gd name="T17" fmla="*/ 20 h 47"/>
                    <a:gd name="T18" fmla="*/ 17 w 28"/>
                    <a:gd name="T19" fmla="*/ 17 h 47"/>
                    <a:gd name="T20" fmla="*/ 1 w 28"/>
                    <a:gd name="T21" fmla="*/ 4 h 47"/>
                    <a:gd name="T22" fmla="*/ 2 w 28"/>
                    <a:gd name="T23" fmla="*/ 8 h 47"/>
                    <a:gd name="T24" fmla="*/ 9 w 28"/>
                    <a:gd name="T25" fmla="*/ 8 h 47"/>
                    <a:gd name="T26" fmla="*/ 7 w 28"/>
                    <a:gd name="T27" fmla="*/ 12 h 47"/>
                    <a:gd name="T28" fmla="*/ 4 w 28"/>
                    <a:gd name="T29" fmla="*/ 9 h 47"/>
                    <a:gd name="T30" fmla="*/ 4 w 28"/>
                    <a:gd name="T31" fmla="*/ 41 h 47"/>
                    <a:gd name="T32" fmla="*/ 4 w 28"/>
                    <a:gd name="T33" fmla="*/ 37 h 47"/>
                    <a:gd name="T34" fmla="*/ 9 w 28"/>
                    <a:gd name="T35" fmla="*/ 41 h 47"/>
                    <a:gd name="T36" fmla="*/ 15 w 28"/>
                    <a:gd name="T37" fmla="*/ 39 h 47"/>
                    <a:gd name="T38" fmla="*/ 13 w 28"/>
                    <a:gd name="T39" fmla="*/ 41 h 47"/>
                    <a:gd name="T40" fmla="*/ 20 w 28"/>
                    <a:gd name="T41" fmla="*/ 41 h 47"/>
                    <a:gd name="T42" fmla="*/ 23 w 28"/>
                    <a:gd name="T43" fmla="*/ 47 h 47"/>
                    <a:gd name="T44" fmla="*/ 23 w 28"/>
                    <a:gd name="T45" fmla="*/ 36 h 47"/>
                    <a:gd name="T46" fmla="*/ 14 w 28"/>
                    <a:gd name="T47" fmla="*/ 3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8" h="47">
                      <a:moveTo>
                        <a:pt x="14" y="35"/>
                      </a:moveTo>
                      <a:cubicBezTo>
                        <a:pt x="15" y="32"/>
                        <a:pt x="18" y="35"/>
                        <a:pt x="20" y="33"/>
                      </a:cubicBezTo>
                      <a:cubicBezTo>
                        <a:pt x="17" y="30"/>
                        <a:pt x="14" y="36"/>
                        <a:pt x="9" y="33"/>
                      </a:cubicBezTo>
                      <a:cubicBezTo>
                        <a:pt x="12" y="32"/>
                        <a:pt x="7" y="29"/>
                        <a:pt x="7" y="28"/>
                      </a:cubicBezTo>
                      <a:cubicBezTo>
                        <a:pt x="10" y="29"/>
                        <a:pt x="15" y="29"/>
                        <a:pt x="17" y="28"/>
                      </a:cubicBezTo>
                      <a:cubicBezTo>
                        <a:pt x="15" y="27"/>
                        <a:pt x="18" y="25"/>
                        <a:pt x="18" y="23"/>
                      </a:cubicBezTo>
                      <a:cubicBezTo>
                        <a:pt x="14" y="27"/>
                        <a:pt x="16" y="20"/>
                        <a:pt x="12" y="23"/>
                      </a:cubicBezTo>
                      <a:cubicBezTo>
                        <a:pt x="9" y="23"/>
                        <a:pt x="6" y="19"/>
                        <a:pt x="9" y="18"/>
                      </a:cubicBezTo>
                      <a:cubicBezTo>
                        <a:pt x="11" y="18"/>
                        <a:pt x="11" y="19"/>
                        <a:pt x="11" y="20"/>
                      </a:cubicBezTo>
                      <a:cubicBezTo>
                        <a:pt x="15" y="21"/>
                        <a:pt x="13" y="17"/>
                        <a:pt x="17" y="17"/>
                      </a:cubicBezTo>
                      <a:cubicBezTo>
                        <a:pt x="11" y="13"/>
                        <a:pt x="11" y="0"/>
                        <a:pt x="1" y="4"/>
                      </a:cubicBezTo>
                      <a:cubicBezTo>
                        <a:pt x="0" y="5"/>
                        <a:pt x="2" y="6"/>
                        <a:pt x="2" y="8"/>
                      </a:cubicBezTo>
                      <a:cubicBezTo>
                        <a:pt x="4" y="4"/>
                        <a:pt x="8" y="8"/>
                        <a:pt x="9" y="8"/>
                      </a:cubicBezTo>
                      <a:cubicBezTo>
                        <a:pt x="8" y="10"/>
                        <a:pt x="11" y="13"/>
                        <a:pt x="7" y="12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8"/>
                        <a:pt x="3" y="31"/>
                        <a:pt x="4" y="41"/>
                      </a:cubicBezTo>
                      <a:cubicBezTo>
                        <a:pt x="4" y="37"/>
                        <a:pt x="4" y="37"/>
                        <a:pt x="4" y="37"/>
                      </a:cubicBezTo>
                      <a:cubicBezTo>
                        <a:pt x="7" y="37"/>
                        <a:pt x="7" y="39"/>
                        <a:pt x="9" y="41"/>
                      </a:cubicBez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5" y="40"/>
                        <a:pt x="16" y="41"/>
                        <a:pt x="13" y="41"/>
                      </a:cubicBezTo>
                      <a:cubicBezTo>
                        <a:pt x="16" y="43"/>
                        <a:pt x="18" y="42"/>
                        <a:pt x="20" y="41"/>
                      </a:cubicBezTo>
                      <a:cubicBezTo>
                        <a:pt x="21" y="44"/>
                        <a:pt x="19" y="45"/>
                        <a:pt x="23" y="47"/>
                      </a:cubicBezTo>
                      <a:cubicBezTo>
                        <a:pt x="28" y="42"/>
                        <a:pt x="18" y="43"/>
                        <a:pt x="23" y="36"/>
                      </a:cubicBezTo>
                      <a:lnTo>
                        <a:pt x="14" y="35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77" name="Freeform 819"/>
                <p:cNvSpPr>
                  <a:spLocks/>
                </p:cNvSpPr>
                <p:nvPr/>
              </p:nvSpPr>
              <p:spPr bwMode="auto">
                <a:xfrm>
                  <a:off x="3637" y="3016"/>
                  <a:ext cx="4" cy="2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2 w 4"/>
                    <a:gd name="T5" fmla="*/ 2 h 2"/>
                    <a:gd name="T6" fmla="*/ 4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78" name="Freeform 820"/>
                <p:cNvSpPr>
                  <a:spLocks/>
                </p:cNvSpPr>
                <p:nvPr/>
              </p:nvSpPr>
              <p:spPr bwMode="auto">
                <a:xfrm>
                  <a:off x="3628" y="3015"/>
                  <a:ext cx="4" cy="1"/>
                </a:xfrm>
                <a:custGeom>
                  <a:avLst/>
                  <a:gdLst>
                    <a:gd name="T0" fmla="*/ 0 w 5"/>
                    <a:gd name="T1" fmla="*/ 2 h 2"/>
                    <a:gd name="T2" fmla="*/ 4 w 5"/>
                    <a:gd name="T3" fmla="*/ 2 h 2"/>
                    <a:gd name="T4" fmla="*/ 0 w 5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0" y="2"/>
                      </a:move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0"/>
                        <a:pt x="3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79" name="Freeform 821"/>
                <p:cNvSpPr>
                  <a:spLocks/>
                </p:cNvSpPr>
                <p:nvPr/>
              </p:nvSpPr>
              <p:spPr bwMode="auto">
                <a:xfrm>
                  <a:off x="3638" y="2986"/>
                  <a:ext cx="3" cy="3"/>
                </a:xfrm>
                <a:custGeom>
                  <a:avLst/>
                  <a:gdLst>
                    <a:gd name="T0" fmla="*/ 3 w 3"/>
                    <a:gd name="T1" fmla="*/ 3 h 3"/>
                    <a:gd name="T2" fmla="*/ 1 w 3"/>
                    <a:gd name="T3" fmla="*/ 0 h 3"/>
                    <a:gd name="T4" fmla="*/ 0 w 3"/>
                    <a:gd name="T5" fmla="*/ 2 h 3"/>
                    <a:gd name="T6" fmla="*/ 3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2" y="3"/>
                        <a:pt x="3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80" name="Freeform 822"/>
                <p:cNvSpPr>
                  <a:spLocks/>
                </p:cNvSpPr>
                <p:nvPr/>
              </p:nvSpPr>
              <p:spPr bwMode="auto">
                <a:xfrm>
                  <a:off x="3625" y="2969"/>
                  <a:ext cx="12" cy="12"/>
                </a:xfrm>
                <a:custGeom>
                  <a:avLst/>
                  <a:gdLst>
                    <a:gd name="T0" fmla="*/ 0 w 14"/>
                    <a:gd name="T1" fmla="*/ 0 h 14"/>
                    <a:gd name="T2" fmla="*/ 1 w 14"/>
                    <a:gd name="T3" fmla="*/ 12 h 14"/>
                    <a:gd name="T4" fmla="*/ 13 w 14"/>
                    <a:gd name="T5" fmla="*/ 12 h 14"/>
                    <a:gd name="T6" fmla="*/ 5 w 14"/>
                    <a:gd name="T7" fmla="*/ 7 h 14"/>
                    <a:gd name="T8" fmla="*/ 5 w 14"/>
                    <a:gd name="T9" fmla="*/ 0 h 14"/>
                    <a:gd name="T10" fmla="*/ 0 w 14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4">
                      <a:moveTo>
                        <a:pt x="0" y="0"/>
                      </a:moveTo>
                      <a:cubicBezTo>
                        <a:pt x="1" y="5"/>
                        <a:pt x="4" y="7"/>
                        <a:pt x="1" y="12"/>
                      </a:cubicBezTo>
                      <a:cubicBezTo>
                        <a:pt x="5" y="14"/>
                        <a:pt x="9" y="11"/>
                        <a:pt x="13" y="12"/>
                      </a:cubicBezTo>
                      <a:cubicBezTo>
                        <a:pt x="14" y="9"/>
                        <a:pt x="6" y="9"/>
                        <a:pt x="5" y="7"/>
                      </a:cubicBezTo>
                      <a:cubicBezTo>
                        <a:pt x="9" y="6"/>
                        <a:pt x="4" y="3"/>
                        <a:pt x="5" y="0"/>
                      </a:cubicBezTo>
                      <a:cubicBezTo>
                        <a:pt x="3" y="0"/>
                        <a:pt x="2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81" name="Freeform 823"/>
                <p:cNvSpPr>
                  <a:spLocks/>
                </p:cNvSpPr>
                <p:nvPr/>
              </p:nvSpPr>
              <p:spPr bwMode="auto">
                <a:xfrm>
                  <a:off x="3627" y="2872"/>
                  <a:ext cx="19" cy="101"/>
                </a:xfrm>
                <a:custGeom>
                  <a:avLst/>
                  <a:gdLst>
                    <a:gd name="T0" fmla="*/ 12 w 22"/>
                    <a:gd name="T1" fmla="*/ 96 h 117"/>
                    <a:gd name="T2" fmla="*/ 11 w 22"/>
                    <a:gd name="T3" fmla="*/ 90 h 117"/>
                    <a:gd name="T4" fmla="*/ 14 w 22"/>
                    <a:gd name="T5" fmla="*/ 93 h 117"/>
                    <a:gd name="T6" fmla="*/ 17 w 22"/>
                    <a:gd name="T7" fmla="*/ 88 h 117"/>
                    <a:gd name="T8" fmla="*/ 14 w 22"/>
                    <a:gd name="T9" fmla="*/ 88 h 117"/>
                    <a:gd name="T10" fmla="*/ 13 w 22"/>
                    <a:gd name="T11" fmla="*/ 78 h 117"/>
                    <a:gd name="T12" fmla="*/ 8 w 22"/>
                    <a:gd name="T13" fmla="*/ 76 h 117"/>
                    <a:gd name="T14" fmla="*/ 16 w 22"/>
                    <a:gd name="T15" fmla="*/ 69 h 117"/>
                    <a:gd name="T16" fmla="*/ 5 w 22"/>
                    <a:gd name="T17" fmla="*/ 71 h 117"/>
                    <a:gd name="T18" fmla="*/ 9 w 22"/>
                    <a:gd name="T19" fmla="*/ 59 h 117"/>
                    <a:gd name="T20" fmla="*/ 9 w 22"/>
                    <a:gd name="T21" fmla="*/ 61 h 117"/>
                    <a:gd name="T22" fmla="*/ 9 w 22"/>
                    <a:gd name="T23" fmla="*/ 55 h 117"/>
                    <a:gd name="T24" fmla="*/ 15 w 22"/>
                    <a:gd name="T25" fmla="*/ 55 h 117"/>
                    <a:gd name="T26" fmla="*/ 14 w 22"/>
                    <a:gd name="T27" fmla="*/ 46 h 117"/>
                    <a:gd name="T28" fmla="*/ 17 w 22"/>
                    <a:gd name="T29" fmla="*/ 46 h 117"/>
                    <a:gd name="T30" fmla="*/ 13 w 22"/>
                    <a:gd name="T31" fmla="*/ 28 h 117"/>
                    <a:gd name="T32" fmla="*/ 16 w 22"/>
                    <a:gd name="T33" fmla="*/ 25 h 117"/>
                    <a:gd name="T34" fmla="*/ 7 w 22"/>
                    <a:gd name="T35" fmla="*/ 27 h 117"/>
                    <a:gd name="T36" fmla="*/ 7 w 22"/>
                    <a:gd name="T37" fmla="*/ 20 h 117"/>
                    <a:gd name="T38" fmla="*/ 14 w 22"/>
                    <a:gd name="T39" fmla="*/ 22 h 117"/>
                    <a:gd name="T40" fmla="*/ 11 w 22"/>
                    <a:gd name="T41" fmla="*/ 17 h 117"/>
                    <a:gd name="T42" fmla="*/ 17 w 22"/>
                    <a:gd name="T43" fmla="*/ 14 h 117"/>
                    <a:gd name="T44" fmla="*/ 8 w 22"/>
                    <a:gd name="T45" fmla="*/ 7 h 117"/>
                    <a:gd name="T46" fmla="*/ 10 w 22"/>
                    <a:gd name="T47" fmla="*/ 2 h 117"/>
                    <a:gd name="T48" fmla="*/ 1 w 22"/>
                    <a:gd name="T49" fmla="*/ 5 h 117"/>
                    <a:gd name="T50" fmla="*/ 2 w 22"/>
                    <a:gd name="T51" fmla="*/ 31 h 117"/>
                    <a:gd name="T52" fmla="*/ 7 w 22"/>
                    <a:gd name="T53" fmla="*/ 38 h 117"/>
                    <a:gd name="T54" fmla="*/ 1 w 22"/>
                    <a:gd name="T55" fmla="*/ 39 h 117"/>
                    <a:gd name="T56" fmla="*/ 7 w 22"/>
                    <a:gd name="T57" fmla="*/ 39 h 117"/>
                    <a:gd name="T58" fmla="*/ 2 w 22"/>
                    <a:gd name="T59" fmla="*/ 43 h 117"/>
                    <a:gd name="T60" fmla="*/ 7 w 22"/>
                    <a:gd name="T61" fmla="*/ 45 h 117"/>
                    <a:gd name="T62" fmla="*/ 0 w 22"/>
                    <a:gd name="T63" fmla="*/ 48 h 117"/>
                    <a:gd name="T64" fmla="*/ 3 w 22"/>
                    <a:gd name="T65" fmla="*/ 89 h 117"/>
                    <a:gd name="T66" fmla="*/ 7 w 22"/>
                    <a:gd name="T67" fmla="*/ 88 h 117"/>
                    <a:gd name="T68" fmla="*/ 7 w 22"/>
                    <a:gd name="T69" fmla="*/ 103 h 117"/>
                    <a:gd name="T70" fmla="*/ 11 w 22"/>
                    <a:gd name="T71" fmla="*/ 105 h 117"/>
                    <a:gd name="T72" fmla="*/ 2 w 22"/>
                    <a:gd name="T73" fmla="*/ 105 h 117"/>
                    <a:gd name="T74" fmla="*/ 3 w 22"/>
                    <a:gd name="T75" fmla="*/ 110 h 117"/>
                    <a:gd name="T76" fmla="*/ 5 w 22"/>
                    <a:gd name="T77" fmla="*/ 107 h 117"/>
                    <a:gd name="T78" fmla="*/ 3 w 22"/>
                    <a:gd name="T79" fmla="*/ 112 h 117"/>
                    <a:gd name="T80" fmla="*/ 14 w 22"/>
                    <a:gd name="T81" fmla="*/ 108 h 117"/>
                    <a:gd name="T82" fmla="*/ 19 w 22"/>
                    <a:gd name="T83" fmla="*/ 96 h 117"/>
                    <a:gd name="T84" fmla="*/ 12 w 22"/>
                    <a:gd name="T85" fmla="*/ 96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2" h="117">
                      <a:moveTo>
                        <a:pt x="12" y="96"/>
                      </a:moveTo>
                      <a:cubicBezTo>
                        <a:pt x="12" y="94"/>
                        <a:pt x="10" y="92"/>
                        <a:pt x="11" y="90"/>
                      </a:cubicBezTo>
                      <a:cubicBezTo>
                        <a:pt x="14" y="90"/>
                        <a:pt x="15" y="91"/>
                        <a:pt x="14" y="93"/>
                      </a:cubicBezTo>
                      <a:cubicBezTo>
                        <a:pt x="19" y="92"/>
                        <a:pt x="13" y="90"/>
                        <a:pt x="17" y="88"/>
                      </a:cubicBezTo>
                      <a:cubicBezTo>
                        <a:pt x="16" y="88"/>
                        <a:pt x="15" y="89"/>
                        <a:pt x="14" y="88"/>
                      </a:cubicBezTo>
                      <a:cubicBezTo>
                        <a:pt x="15" y="83"/>
                        <a:pt x="10" y="85"/>
                        <a:pt x="13" y="78"/>
                      </a:cubicBezTo>
                      <a:cubicBezTo>
                        <a:pt x="11" y="77"/>
                        <a:pt x="11" y="76"/>
                        <a:pt x="8" y="76"/>
                      </a:cubicBezTo>
                      <a:cubicBezTo>
                        <a:pt x="12" y="72"/>
                        <a:pt x="12" y="74"/>
                        <a:pt x="16" y="69"/>
                      </a:cubicBezTo>
                      <a:cubicBezTo>
                        <a:pt x="14" y="69"/>
                        <a:pt x="9" y="71"/>
                        <a:pt x="5" y="71"/>
                      </a:cubicBezTo>
                      <a:cubicBezTo>
                        <a:pt x="11" y="63"/>
                        <a:pt x="4" y="63"/>
                        <a:pt x="9" y="59"/>
                      </a:cubicBezTo>
                      <a:cubicBezTo>
                        <a:pt x="9" y="59"/>
                        <a:pt x="10" y="60"/>
                        <a:pt x="9" y="61"/>
                      </a:cubicBezTo>
                      <a:cubicBezTo>
                        <a:pt x="15" y="60"/>
                        <a:pt x="8" y="57"/>
                        <a:pt x="9" y="55"/>
                      </a:cubicBezTo>
                      <a:cubicBezTo>
                        <a:pt x="15" y="55"/>
                        <a:pt x="15" y="55"/>
                        <a:pt x="15" y="55"/>
                      </a:cubicBezTo>
                      <a:cubicBezTo>
                        <a:pt x="14" y="53"/>
                        <a:pt x="10" y="48"/>
                        <a:pt x="14" y="46"/>
                      </a:cubicBezTo>
                      <a:cubicBezTo>
                        <a:pt x="17" y="46"/>
                        <a:pt x="17" y="46"/>
                        <a:pt x="17" y="46"/>
                      </a:cubicBezTo>
                      <a:cubicBezTo>
                        <a:pt x="13" y="40"/>
                        <a:pt x="15" y="33"/>
                        <a:pt x="13" y="28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2" y="18"/>
                        <a:pt x="14" y="32"/>
                        <a:pt x="7" y="27"/>
                      </a:cubicBezTo>
                      <a:cubicBezTo>
                        <a:pt x="16" y="26"/>
                        <a:pt x="3" y="24"/>
                        <a:pt x="7" y="20"/>
                      </a:cubicBezTo>
                      <a:cubicBezTo>
                        <a:pt x="11" y="18"/>
                        <a:pt x="9" y="24"/>
                        <a:pt x="14" y="22"/>
                      </a:cubicBezTo>
                      <a:cubicBezTo>
                        <a:pt x="9" y="21"/>
                        <a:pt x="12" y="19"/>
                        <a:pt x="11" y="17"/>
                      </a:cubicBezTo>
                      <a:cubicBezTo>
                        <a:pt x="16" y="18"/>
                        <a:pt x="12" y="13"/>
                        <a:pt x="17" y="14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11" y="5"/>
                        <a:pt x="10" y="3"/>
                        <a:pt x="10" y="2"/>
                      </a:cubicBezTo>
                      <a:cubicBezTo>
                        <a:pt x="10" y="6"/>
                        <a:pt x="3" y="0"/>
                        <a:pt x="1" y="5"/>
                      </a:cubicBezTo>
                      <a:cubicBezTo>
                        <a:pt x="3" y="12"/>
                        <a:pt x="4" y="23"/>
                        <a:pt x="2" y="31"/>
                      </a:cubicBezTo>
                      <a:cubicBezTo>
                        <a:pt x="8" y="32"/>
                        <a:pt x="2" y="36"/>
                        <a:pt x="7" y="38"/>
                      </a:cubicBezTo>
                      <a:cubicBezTo>
                        <a:pt x="1" y="39"/>
                        <a:pt x="1" y="39"/>
                        <a:pt x="1" y="39"/>
                      </a:cubicBezTo>
                      <a:cubicBezTo>
                        <a:pt x="2" y="44"/>
                        <a:pt x="5" y="37"/>
                        <a:pt x="7" y="39"/>
                      </a:cubicBezTo>
                      <a:cubicBezTo>
                        <a:pt x="8" y="41"/>
                        <a:pt x="4" y="43"/>
                        <a:pt x="2" y="43"/>
                      </a:cubicBezTo>
                      <a:cubicBezTo>
                        <a:pt x="1" y="46"/>
                        <a:pt x="3" y="43"/>
                        <a:pt x="7" y="45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2" y="59"/>
                        <a:pt x="7" y="75"/>
                        <a:pt x="3" y="89"/>
                      </a:cubicBezTo>
                      <a:cubicBezTo>
                        <a:pt x="7" y="88"/>
                        <a:pt x="7" y="88"/>
                        <a:pt x="7" y="88"/>
                      </a:cubicBezTo>
                      <a:cubicBezTo>
                        <a:pt x="5" y="94"/>
                        <a:pt x="17" y="98"/>
                        <a:pt x="7" y="103"/>
                      </a:cubicBezTo>
                      <a:cubicBezTo>
                        <a:pt x="11" y="105"/>
                        <a:pt x="11" y="105"/>
                        <a:pt x="11" y="105"/>
                      </a:cubicBezTo>
                      <a:cubicBezTo>
                        <a:pt x="9" y="104"/>
                        <a:pt x="5" y="106"/>
                        <a:pt x="2" y="105"/>
                      </a:cubicBezTo>
                      <a:cubicBezTo>
                        <a:pt x="3" y="106"/>
                        <a:pt x="1" y="108"/>
                        <a:pt x="3" y="110"/>
                      </a:cubicBezTo>
                      <a:cubicBezTo>
                        <a:pt x="5" y="107"/>
                        <a:pt x="5" y="107"/>
                        <a:pt x="5" y="107"/>
                      </a:cubicBezTo>
                      <a:cubicBezTo>
                        <a:pt x="9" y="109"/>
                        <a:pt x="6" y="111"/>
                        <a:pt x="3" y="112"/>
                      </a:cubicBezTo>
                      <a:cubicBezTo>
                        <a:pt x="8" y="117"/>
                        <a:pt x="11" y="109"/>
                        <a:pt x="14" y="108"/>
                      </a:cubicBezTo>
                      <a:cubicBezTo>
                        <a:pt x="6" y="102"/>
                        <a:pt x="22" y="102"/>
                        <a:pt x="19" y="96"/>
                      </a:cubicBezTo>
                      <a:cubicBezTo>
                        <a:pt x="16" y="92"/>
                        <a:pt x="15" y="96"/>
                        <a:pt x="12" y="96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82" name="Freeform 824"/>
                <p:cNvSpPr>
                  <a:spLocks/>
                </p:cNvSpPr>
                <p:nvPr/>
              </p:nvSpPr>
              <p:spPr bwMode="auto">
                <a:xfrm>
                  <a:off x="3627" y="296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83" name="Freeform 825"/>
                <p:cNvSpPr>
                  <a:spLocks/>
                </p:cNvSpPr>
                <p:nvPr/>
              </p:nvSpPr>
              <p:spPr bwMode="auto">
                <a:xfrm>
                  <a:off x="3634" y="2872"/>
                  <a:ext cx="2" cy="2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1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1" y="1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84" name="Rectangle 826"/>
                <p:cNvSpPr>
                  <a:spLocks noChangeArrowheads="1"/>
                </p:cNvSpPr>
                <p:nvPr/>
              </p:nvSpPr>
              <p:spPr bwMode="auto">
                <a:xfrm>
                  <a:off x="3630" y="2969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85" name="Freeform 827"/>
                <p:cNvSpPr>
                  <a:spLocks/>
                </p:cNvSpPr>
                <p:nvPr/>
              </p:nvSpPr>
              <p:spPr bwMode="auto">
                <a:xfrm>
                  <a:off x="3637" y="2970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0 h 2"/>
                    <a:gd name="T4" fmla="*/ 0 w 2"/>
                    <a:gd name="T5" fmla="*/ 1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86" name="Freeform 828"/>
                <p:cNvSpPr>
                  <a:spLocks/>
                </p:cNvSpPr>
                <p:nvPr/>
              </p:nvSpPr>
              <p:spPr bwMode="auto">
                <a:xfrm>
                  <a:off x="3638" y="2859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87" name="Freeform 829"/>
                <p:cNvSpPr>
                  <a:spLocks/>
                </p:cNvSpPr>
                <p:nvPr/>
              </p:nvSpPr>
              <p:spPr bwMode="auto">
                <a:xfrm>
                  <a:off x="3643" y="281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88" name="Freeform 830"/>
                <p:cNvSpPr>
                  <a:spLocks/>
                </p:cNvSpPr>
                <p:nvPr/>
              </p:nvSpPr>
              <p:spPr bwMode="auto">
                <a:xfrm>
                  <a:off x="3621" y="2700"/>
                  <a:ext cx="27" cy="171"/>
                </a:xfrm>
                <a:custGeom>
                  <a:avLst/>
                  <a:gdLst>
                    <a:gd name="T0" fmla="*/ 18 w 31"/>
                    <a:gd name="T1" fmla="*/ 7 h 198"/>
                    <a:gd name="T2" fmla="*/ 11 w 31"/>
                    <a:gd name="T3" fmla="*/ 3 h 198"/>
                    <a:gd name="T4" fmla="*/ 8 w 31"/>
                    <a:gd name="T5" fmla="*/ 10 h 198"/>
                    <a:gd name="T6" fmla="*/ 11 w 31"/>
                    <a:gd name="T7" fmla="*/ 20 h 198"/>
                    <a:gd name="T8" fmla="*/ 11 w 31"/>
                    <a:gd name="T9" fmla="*/ 43 h 198"/>
                    <a:gd name="T10" fmla="*/ 9 w 31"/>
                    <a:gd name="T11" fmla="*/ 57 h 198"/>
                    <a:gd name="T12" fmla="*/ 14 w 31"/>
                    <a:gd name="T13" fmla="*/ 76 h 198"/>
                    <a:gd name="T14" fmla="*/ 12 w 31"/>
                    <a:gd name="T15" fmla="*/ 81 h 198"/>
                    <a:gd name="T16" fmla="*/ 10 w 31"/>
                    <a:gd name="T17" fmla="*/ 91 h 198"/>
                    <a:gd name="T18" fmla="*/ 20 w 31"/>
                    <a:gd name="T19" fmla="*/ 96 h 198"/>
                    <a:gd name="T20" fmla="*/ 20 w 31"/>
                    <a:gd name="T21" fmla="*/ 106 h 198"/>
                    <a:gd name="T22" fmla="*/ 15 w 31"/>
                    <a:gd name="T23" fmla="*/ 114 h 198"/>
                    <a:gd name="T24" fmla="*/ 15 w 31"/>
                    <a:gd name="T25" fmla="*/ 127 h 198"/>
                    <a:gd name="T26" fmla="*/ 13 w 31"/>
                    <a:gd name="T27" fmla="*/ 140 h 198"/>
                    <a:gd name="T28" fmla="*/ 15 w 31"/>
                    <a:gd name="T29" fmla="*/ 152 h 198"/>
                    <a:gd name="T30" fmla="*/ 19 w 31"/>
                    <a:gd name="T31" fmla="*/ 160 h 198"/>
                    <a:gd name="T32" fmla="*/ 14 w 31"/>
                    <a:gd name="T33" fmla="*/ 162 h 198"/>
                    <a:gd name="T34" fmla="*/ 15 w 31"/>
                    <a:gd name="T35" fmla="*/ 170 h 198"/>
                    <a:gd name="T36" fmla="*/ 13 w 31"/>
                    <a:gd name="T37" fmla="*/ 197 h 198"/>
                    <a:gd name="T38" fmla="*/ 15 w 31"/>
                    <a:gd name="T39" fmla="*/ 183 h 198"/>
                    <a:gd name="T40" fmla="*/ 12 w 31"/>
                    <a:gd name="T41" fmla="*/ 181 h 198"/>
                    <a:gd name="T42" fmla="*/ 24 w 31"/>
                    <a:gd name="T43" fmla="*/ 178 h 198"/>
                    <a:gd name="T44" fmla="*/ 25 w 31"/>
                    <a:gd name="T45" fmla="*/ 174 h 198"/>
                    <a:gd name="T46" fmla="*/ 24 w 31"/>
                    <a:gd name="T47" fmla="*/ 165 h 198"/>
                    <a:gd name="T48" fmla="*/ 26 w 31"/>
                    <a:gd name="T49" fmla="*/ 157 h 198"/>
                    <a:gd name="T50" fmla="*/ 27 w 31"/>
                    <a:gd name="T51" fmla="*/ 144 h 198"/>
                    <a:gd name="T52" fmla="*/ 24 w 31"/>
                    <a:gd name="T53" fmla="*/ 133 h 198"/>
                    <a:gd name="T54" fmla="*/ 25 w 31"/>
                    <a:gd name="T55" fmla="*/ 133 h 198"/>
                    <a:gd name="T56" fmla="*/ 25 w 31"/>
                    <a:gd name="T57" fmla="*/ 130 h 198"/>
                    <a:gd name="T58" fmla="*/ 24 w 31"/>
                    <a:gd name="T59" fmla="*/ 121 h 198"/>
                    <a:gd name="T60" fmla="*/ 22 w 31"/>
                    <a:gd name="T61" fmla="*/ 113 h 198"/>
                    <a:gd name="T62" fmla="*/ 27 w 31"/>
                    <a:gd name="T63" fmla="*/ 110 h 198"/>
                    <a:gd name="T64" fmla="*/ 27 w 31"/>
                    <a:gd name="T65" fmla="*/ 99 h 198"/>
                    <a:gd name="T66" fmla="*/ 22 w 31"/>
                    <a:gd name="T67" fmla="*/ 94 h 198"/>
                    <a:gd name="T68" fmla="*/ 21 w 31"/>
                    <a:gd name="T69" fmla="*/ 81 h 198"/>
                    <a:gd name="T70" fmla="*/ 19 w 31"/>
                    <a:gd name="T71" fmla="*/ 62 h 198"/>
                    <a:gd name="T72" fmla="*/ 20 w 31"/>
                    <a:gd name="T73" fmla="*/ 57 h 198"/>
                    <a:gd name="T74" fmla="*/ 19 w 31"/>
                    <a:gd name="T75" fmla="*/ 37 h 198"/>
                    <a:gd name="T76" fmla="*/ 13 w 31"/>
                    <a:gd name="T77" fmla="*/ 45 h 198"/>
                    <a:gd name="T78" fmla="*/ 23 w 31"/>
                    <a:gd name="T79" fmla="*/ 35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1" h="198">
                      <a:moveTo>
                        <a:pt x="24" y="17"/>
                      </a:moveTo>
                      <a:cubicBezTo>
                        <a:pt x="23" y="14"/>
                        <a:pt x="22" y="9"/>
                        <a:pt x="18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19" y="5"/>
                        <a:pt x="16" y="0"/>
                        <a:pt x="11" y="3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7" y="8"/>
                        <a:pt x="9" y="7"/>
                        <a:pt x="8" y="10"/>
                      </a:cubicBezTo>
                      <a:cubicBezTo>
                        <a:pt x="9" y="14"/>
                        <a:pt x="17" y="16"/>
                        <a:pt x="15" y="20"/>
                      </a:cubicBezTo>
                      <a:cubicBezTo>
                        <a:pt x="15" y="21"/>
                        <a:pt x="13" y="21"/>
                        <a:pt x="11" y="20"/>
                      </a:cubicBezTo>
                      <a:cubicBezTo>
                        <a:pt x="11" y="24"/>
                        <a:pt x="17" y="25"/>
                        <a:pt x="18" y="28"/>
                      </a:cubicBezTo>
                      <a:cubicBezTo>
                        <a:pt x="0" y="28"/>
                        <a:pt x="22" y="38"/>
                        <a:pt x="11" y="43"/>
                      </a:cubicBezTo>
                      <a:cubicBezTo>
                        <a:pt x="12" y="46"/>
                        <a:pt x="11" y="50"/>
                        <a:pt x="14" y="54"/>
                      </a:cubicBezTo>
                      <a:cubicBezTo>
                        <a:pt x="10" y="52"/>
                        <a:pt x="13" y="58"/>
                        <a:pt x="9" y="57"/>
                      </a:cubicBezTo>
                      <a:cubicBezTo>
                        <a:pt x="19" y="59"/>
                        <a:pt x="4" y="69"/>
                        <a:pt x="16" y="70"/>
                      </a:cubicBezTo>
                      <a:cubicBezTo>
                        <a:pt x="13" y="75"/>
                        <a:pt x="17" y="70"/>
                        <a:pt x="14" y="76"/>
                      </a:cubicBezTo>
                      <a:cubicBezTo>
                        <a:pt x="13" y="76"/>
                        <a:pt x="13" y="75"/>
                        <a:pt x="12" y="75"/>
                      </a:cubicBezTo>
                      <a:cubicBezTo>
                        <a:pt x="10" y="77"/>
                        <a:pt x="18" y="79"/>
                        <a:pt x="12" y="81"/>
                      </a:cubicBezTo>
                      <a:cubicBezTo>
                        <a:pt x="11" y="86"/>
                        <a:pt x="15" y="82"/>
                        <a:pt x="19" y="85"/>
                      </a:cubicBezTo>
                      <a:cubicBezTo>
                        <a:pt x="17" y="90"/>
                        <a:pt x="15" y="89"/>
                        <a:pt x="10" y="91"/>
                      </a:cubicBezTo>
                      <a:cubicBezTo>
                        <a:pt x="16" y="92"/>
                        <a:pt x="13" y="95"/>
                        <a:pt x="16" y="98"/>
                      </a:cubicBezTo>
                      <a:cubicBezTo>
                        <a:pt x="16" y="97"/>
                        <a:pt x="18" y="94"/>
                        <a:pt x="20" y="96"/>
                      </a:cubicBezTo>
                      <a:cubicBezTo>
                        <a:pt x="19" y="102"/>
                        <a:pt x="24" y="101"/>
                        <a:pt x="25" y="107"/>
                      </a:cubicBezTo>
                      <a:cubicBezTo>
                        <a:pt x="18" y="110"/>
                        <a:pt x="25" y="101"/>
                        <a:pt x="20" y="106"/>
                      </a:cubicBezTo>
                      <a:cubicBezTo>
                        <a:pt x="17" y="102"/>
                        <a:pt x="17" y="99"/>
                        <a:pt x="12" y="97"/>
                      </a:cubicBezTo>
                      <a:cubicBezTo>
                        <a:pt x="12" y="102"/>
                        <a:pt x="13" y="108"/>
                        <a:pt x="15" y="114"/>
                      </a:cubicBezTo>
                      <a:cubicBezTo>
                        <a:pt x="14" y="117"/>
                        <a:pt x="12" y="112"/>
                        <a:pt x="11" y="114"/>
                      </a:cubicBezTo>
                      <a:cubicBezTo>
                        <a:pt x="8" y="120"/>
                        <a:pt x="18" y="123"/>
                        <a:pt x="15" y="127"/>
                      </a:cubicBezTo>
                      <a:cubicBezTo>
                        <a:pt x="12" y="126"/>
                        <a:pt x="12" y="126"/>
                        <a:pt x="12" y="126"/>
                      </a:cubicBezTo>
                      <a:cubicBezTo>
                        <a:pt x="16" y="129"/>
                        <a:pt x="10" y="135"/>
                        <a:pt x="13" y="140"/>
                      </a:cubicBezTo>
                      <a:cubicBezTo>
                        <a:pt x="14" y="140"/>
                        <a:pt x="16" y="139"/>
                        <a:pt x="17" y="140"/>
                      </a:cubicBezTo>
                      <a:cubicBezTo>
                        <a:pt x="8" y="140"/>
                        <a:pt x="21" y="147"/>
                        <a:pt x="15" y="152"/>
                      </a:cubicBezTo>
                      <a:cubicBezTo>
                        <a:pt x="20" y="151"/>
                        <a:pt x="23" y="156"/>
                        <a:pt x="24" y="159"/>
                      </a:cubicBezTo>
                      <a:cubicBezTo>
                        <a:pt x="22" y="160"/>
                        <a:pt x="20" y="160"/>
                        <a:pt x="19" y="160"/>
                      </a:cubicBezTo>
                      <a:cubicBezTo>
                        <a:pt x="22" y="155"/>
                        <a:pt x="13" y="155"/>
                        <a:pt x="10" y="151"/>
                      </a:cubicBezTo>
                      <a:cubicBezTo>
                        <a:pt x="13" y="154"/>
                        <a:pt x="10" y="159"/>
                        <a:pt x="14" y="162"/>
                      </a:cubicBezTo>
                      <a:cubicBezTo>
                        <a:pt x="9" y="161"/>
                        <a:pt x="9" y="161"/>
                        <a:pt x="9" y="161"/>
                      </a:cubicBezTo>
                      <a:cubicBezTo>
                        <a:pt x="9" y="166"/>
                        <a:pt x="19" y="165"/>
                        <a:pt x="15" y="170"/>
                      </a:cubicBezTo>
                      <a:cubicBezTo>
                        <a:pt x="12" y="169"/>
                        <a:pt x="12" y="169"/>
                        <a:pt x="12" y="169"/>
                      </a:cubicBezTo>
                      <a:cubicBezTo>
                        <a:pt x="12" y="179"/>
                        <a:pt x="6" y="190"/>
                        <a:pt x="13" y="197"/>
                      </a:cubicBezTo>
                      <a:cubicBezTo>
                        <a:pt x="16" y="198"/>
                        <a:pt x="22" y="194"/>
                        <a:pt x="24" y="194"/>
                      </a:cubicBezTo>
                      <a:cubicBezTo>
                        <a:pt x="22" y="190"/>
                        <a:pt x="17" y="187"/>
                        <a:pt x="15" y="183"/>
                      </a:cubicBezTo>
                      <a:cubicBezTo>
                        <a:pt x="20" y="184"/>
                        <a:pt x="20" y="184"/>
                        <a:pt x="20" y="184"/>
                      </a:cubicBezTo>
                      <a:cubicBezTo>
                        <a:pt x="17" y="183"/>
                        <a:pt x="15" y="179"/>
                        <a:pt x="12" y="181"/>
                      </a:cubicBezTo>
                      <a:cubicBezTo>
                        <a:pt x="9" y="178"/>
                        <a:pt x="16" y="179"/>
                        <a:pt x="14" y="176"/>
                      </a:cubicBezTo>
                      <a:cubicBezTo>
                        <a:pt x="19" y="176"/>
                        <a:pt x="19" y="178"/>
                        <a:pt x="24" y="178"/>
                      </a:cubicBezTo>
                      <a:cubicBezTo>
                        <a:pt x="21" y="175"/>
                        <a:pt x="21" y="175"/>
                        <a:pt x="21" y="175"/>
                      </a:cubicBezTo>
                      <a:cubicBezTo>
                        <a:pt x="23" y="176"/>
                        <a:pt x="23" y="173"/>
                        <a:pt x="25" y="174"/>
                      </a:cubicBezTo>
                      <a:cubicBezTo>
                        <a:pt x="19" y="169"/>
                        <a:pt x="28" y="167"/>
                        <a:pt x="25" y="162"/>
                      </a:cubicBezTo>
                      <a:cubicBezTo>
                        <a:pt x="24" y="165"/>
                        <a:pt x="24" y="165"/>
                        <a:pt x="24" y="165"/>
                      </a:cubicBezTo>
                      <a:cubicBezTo>
                        <a:pt x="21" y="165"/>
                        <a:pt x="21" y="163"/>
                        <a:pt x="21" y="162"/>
                      </a:cubicBezTo>
                      <a:cubicBezTo>
                        <a:pt x="25" y="160"/>
                        <a:pt x="24" y="159"/>
                        <a:pt x="26" y="157"/>
                      </a:cubicBezTo>
                      <a:cubicBezTo>
                        <a:pt x="24" y="154"/>
                        <a:pt x="19" y="153"/>
                        <a:pt x="19" y="150"/>
                      </a:cubicBezTo>
                      <a:cubicBezTo>
                        <a:pt x="24" y="151"/>
                        <a:pt x="22" y="145"/>
                        <a:pt x="27" y="144"/>
                      </a:cubicBezTo>
                      <a:cubicBezTo>
                        <a:pt x="21" y="143"/>
                        <a:pt x="25" y="138"/>
                        <a:pt x="22" y="137"/>
                      </a:cubicBezTo>
                      <a:cubicBezTo>
                        <a:pt x="20" y="136"/>
                        <a:pt x="21" y="133"/>
                        <a:pt x="24" y="133"/>
                      </a:cubicBezTo>
                      <a:cubicBezTo>
                        <a:pt x="25" y="135"/>
                        <a:pt x="25" y="135"/>
                        <a:pt x="25" y="135"/>
                      </a:cubicBezTo>
                      <a:cubicBezTo>
                        <a:pt x="25" y="133"/>
                        <a:pt x="25" y="133"/>
                        <a:pt x="25" y="133"/>
                      </a:cubicBezTo>
                      <a:cubicBezTo>
                        <a:pt x="26" y="133"/>
                        <a:pt x="26" y="133"/>
                        <a:pt x="26" y="133"/>
                      </a:cubicBezTo>
                      <a:cubicBezTo>
                        <a:pt x="27" y="132"/>
                        <a:pt x="23" y="132"/>
                        <a:pt x="25" y="130"/>
                      </a:cubicBezTo>
                      <a:cubicBezTo>
                        <a:pt x="27" y="130"/>
                        <a:pt x="27" y="131"/>
                        <a:pt x="27" y="132"/>
                      </a:cubicBezTo>
                      <a:cubicBezTo>
                        <a:pt x="28" y="128"/>
                        <a:pt x="19" y="124"/>
                        <a:pt x="24" y="121"/>
                      </a:cubicBezTo>
                      <a:cubicBezTo>
                        <a:pt x="22" y="121"/>
                        <a:pt x="22" y="116"/>
                        <a:pt x="16" y="117"/>
                      </a:cubicBezTo>
                      <a:cubicBezTo>
                        <a:pt x="18" y="115"/>
                        <a:pt x="22" y="116"/>
                        <a:pt x="22" y="113"/>
                      </a:cubicBezTo>
                      <a:cubicBezTo>
                        <a:pt x="17" y="111"/>
                        <a:pt x="24" y="109"/>
                        <a:pt x="21" y="106"/>
                      </a:cubicBezTo>
                      <a:cubicBezTo>
                        <a:pt x="26" y="110"/>
                        <a:pt x="22" y="106"/>
                        <a:pt x="27" y="110"/>
                      </a:cubicBezTo>
                      <a:cubicBezTo>
                        <a:pt x="29" y="107"/>
                        <a:pt x="22" y="104"/>
                        <a:pt x="23" y="100"/>
                      </a:cubicBezTo>
                      <a:cubicBezTo>
                        <a:pt x="27" y="99"/>
                        <a:pt x="27" y="99"/>
                        <a:pt x="27" y="99"/>
                      </a:cubicBezTo>
                      <a:cubicBezTo>
                        <a:pt x="26" y="97"/>
                        <a:pt x="22" y="95"/>
                        <a:pt x="26" y="94"/>
                      </a:cubicBezTo>
                      <a:cubicBezTo>
                        <a:pt x="22" y="94"/>
                        <a:pt x="22" y="94"/>
                        <a:pt x="22" y="94"/>
                      </a:cubicBezTo>
                      <a:cubicBezTo>
                        <a:pt x="24" y="92"/>
                        <a:pt x="23" y="88"/>
                        <a:pt x="27" y="85"/>
                      </a:cubicBezTo>
                      <a:cubicBezTo>
                        <a:pt x="21" y="81"/>
                        <a:pt x="21" y="81"/>
                        <a:pt x="21" y="81"/>
                      </a:cubicBezTo>
                      <a:cubicBezTo>
                        <a:pt x="28" y="77"/>
                        <a:pt x="22" y="70"/>
                        <a:pt x="16" y="66"/>
                      </a:cubicBezTo>
                      <a:cubicBezTo>
                        <a:pt x="16" y="65"/>
                        <a:pt x="17" y="62"/>
                        <a:pt x="19" y="62"/>
                      </a:cubicBezTo>
                      <a:cubicBezTo>
                        <a:pt x="21" y="64"/>
                        <a:pt x="21" y="64"/>
                        <a:pt x="21" y="64"/>
                      </a:cubicBezTo>
                      <a:cubicBezTo>
                        <a:pt x="22" y="62"/>
                        <a:pt x="26" y="59"/>
                        <a:pt x="20" y="57"/>
                      </a:cubicBezTo>
                      <a:cubicBezTo>
                        <a:pt x="18" y="55"/>
                        <a:pt x="24" y="56"/>
                        <a:pt x="25" y="54"/>
                      </a:cubicBezTo>
                      <a:cubicBezTo>
                        <a:pt x="17" y="48"/>
                        <a:pt x="31" y="39"/>
                        <a:pt x="19" y="37"/>
                      </a:cubicBezTo>
                      <a:cubicBezTo>
                        <a:pt x="19" y="39"/>
                        <a:pt x="17" y="43"/>
                        <a:pt x="17" y="47"/>
                      </a:cubicBezTo>
                      <a:cubicBezTo>
                        <a:pt x="16" y="46"/>
                        <a:pt x="13" y="46"/>
                        <a:pt x="13" y="45"/>
                      </a:cubicBezTo>
                      <a:cubicBezTo>
                        <a:pt x="13" y="41"/>
                        <a:pt x="17" y="39"/>
                        <a:pt x="15" y="35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31" y="29"/>
                        <a:pt x="13" y="22"/>
                        <a:pt x="24" y="1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89" name="Freeform 831"/>
                <p:cNvSpPr>
                  <a:spLocks/>
                </p:cNvSpPr>
                <p:nvPr/>
              </p:nvSpPr>
              <p:spPr bwMode="auto">
                <a:xfrm>
                  <a:off x="3640" y="2757"/>
                  <a:ext cx="4" cy="2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0 h 3"/>
                    <a:gd name="T4" fmla="*/ 1 w 4"/>
                    <a:gd name="T5" fmla="*/ 0 h 3"/>
                    <a:gd name="T6" fmla="*/ 0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90" name="Freeform 832"/>
                <p:cNvSpPr>
                  <a:spLocks/>
                </p:cNvSpPr>
                <p:nvPr/>
              </p:nvSpPr>
              <p:spPr bwMode="auto">
                <a:xfrm>
                  <a:off x="3639" y="2755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1 w 2"/>
                    <a:gd name="T5" fmla="*/ 2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91" name="Freeform 833"/>
                <p:cNvSpPr>
                  <a:spLocks/>
                </p:cNvSpPr>
                <p:nvPr/>
              </p:nvSpPr>
              <p:spPr bwMode="auto">
                <a:xfrm>
                  <a:off x="3640" y="2702"/>
                  <a:ext cx="2" cy="2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0 h 3"/>
                    <a:gd name="T4" fmla="*/ 1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92" name="Freeform 834"/>
                <p:cNvSpPr>
                  <a:spLocks/>
                </p:cNvSpPr>
                <p:nvPr/>
              </p:nvSpPr>
              <p:spPr bwMode="auto">
                <a:xfrm>
                  <a:off x="3638" y="2702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93" name="Freeform 835"/>
                <p:cNvSpPr>
                  <a:spLocks/>
                </p:cNvSpPr>
                <p:nvPr/>
              </p:nvSpPr>
              <p:spPr bwMode="auto">
                <a:xfrm>
                  <a:off x="3621" y="2612"/>
                  <a:ext cx="23" cy="89"/>
                </a:xfrm>
                <a:custGeom>
                  <a:avLst/>
                  <a:gdLst>
                    <a:gd name="T0" fmla="*/ 14 w 26"/>
                    <a:gd name="T1" fmla="*/ 18 h 103"/>
                    <a:gd name="T2" fmla="*/ 10 w 26"/>
                    <a:gd name="T3" fmla="*/ 13 h 103"/>
                    <a:gd name="T4" fmla="*/ 13 w 26"/>
                    <a:gd name="T5" fmla="*/ 9 h 103"/>
                    <a:gd name="T6" fmla="*/ 5 w 26"/>
                    <a:gd name="T7" fmla="*/ 2 h 103"/>
                    <a:gd name="T8" fmla="*/ 10 w 26"/>
                    <a:gd name="T9" fmla="*/ 51 h 103"/>
                    <a:gd name="T10" fmla="*/ 7 w 26"/>
                    <a:gd name="T11" fmla="*/ 48 h 103"/>
                    <a:gd name="T12" fmla="*/ 13 w 26"/>
                    <a:gd name="T13" fmla="*/ 66 h 103"/>
                    <a:gd name="T14" fmla="*/ 6 w 26"/>
                    <a:gd name="T15" fmla="*/ 65 h 103"/>
                    <a:gd name="T16" fmla="*/ 9 w 26"/>
                    <a:gd name="T17" fmla="*/ 77 h 103"/>
                    <a:gd name="T18" fmla="*/ 12 w 26"/>
                    <a:gd name="T19" fmla="*/ 76 h 103"/>
                    <a:gd name="T20" fmla="*/ 10 w 26"/>
                    <a:gd name="T21" fmla="*/ 79 h 103"/>
                    <a:gd name="T22" fmla="*/ 11 w 26"/>
                    <a:gd name="T23" fmla="*/ 78 h 103"/>
                    <a:gd name="T24" fmla="*/ 12 w 26"/>
                    <a:gd name="T25" fmla="*/ 86 h 103"/>
                    <a:gd name="T26" fmla="*/ 11 w 26"/>
                    <a:gd name="T27" fmla="*/ 83 h 103"/>
                    <a:gd name="T28" fmla="*/ 13 w 26"/>
                    <a:gd name="T29" fmla="*/ 89 h 103"/>
                    <a:gd name="T30" fmla="*/ 9 w 26"/>
                    <a:gd name="T31" fmla="*/ 89 h 103"/>
                    <a:gd name="T32" fmla="*/ 15 w 26"/>
                    <a:gd name="T33" fmla="*/ 103 h 103"/>
                    <a:gd name="T34" fmla="*/ 19 w 26"/>
                    <a:gd name="T35" fmla="*/ 103 h 103"/>
                    <a:gd name="T36" fmla="*/ 15 w 26"/>
                    <a:gd name="T37" fmla="*/ 92 h 103"/>
                    <a:gd name="T38" fmla="*/ 15 w 26"/>
                    <a:gd name="T39" fmla="*/ 93 h 103"/>
                    <a:gd name="T40" fmla="*/ 13 w 26"/>
                    <a:gd name="T41" fmla="*/ 86 h 103"/>
                    <a:gd name="T42" fmla="*/ 19 w 26"/>
                    <a:gd name="T43" fmla="*/ 90 h 103"/>
                    <a:gd name="T44" fmla="*/ 23 w 26"/>
                    <a:gd name="T45" fmla="*/ 78 h 103"/>
                    <a:gd name="T46" fmla="*/ 23 w 26"/>
                    <a:gd name="T47" fmla="*/ 79 h 103"/>
                    <a:gd name="T48" fmla="*/ 22 w 26"/>
                    <a:gd name="T49" fmla="*/ 75 h 103"/>
                    <a:gd name="T50" fmla="*/ 19 w 26"/>
                    <a:gd name="T51" fmla="*/ 77 h 103"/>
                    <a:gd name="T52" fmla="*/ 12 w 26"/>
                    <a:gd name="T53" fmla="*/ 75 h 103"/>
                    <a:gd name="T54" fmla="*/ 12 w 26"/>
                    <a:gd name="T55" fmla="*/ 71 h 103"/>
                    <a:gd name="T56" fmla="*/ 18 w 26"/>
                    <a:gd name="T57" fmla="*/ 74 h 103"/>
                    <a:gd name="T58" fmla="*/ 15 w 26"/>
                    <a:gd name="T59" fmla="*/ 71 h 103"/>
                    <a:gd name="T60" fmla="*/ 21 w 26"/>
                    <a:gd name="T61" fmla="*/ 67 h 103"/>
                    <a:gd name="T62" fmla="*/ 15 w 26"/>
                    <a:gd name="T63" fmla="*/ 66 h 103"/>
                    <a:gd name="T64" fmla="*/ 15 w 26"/>
                    <a:gd name="T65" fmla="*/ 47 h 103"/>
                    <a:gd name="T66" fmla="*/ 18 w 26"/>
                    <a:gd name="T67" fmla="*/ 50 h 103"/>
                    <a:gd name="T68" fmla="*/ 14 w 26"/>
                    <a:gd name="T69" fmla="*/ 46 h 103"/>
                    <a:gd name="T70" fmla="*/ 16 w 26"/>
                    <a:gd name="T71" fmla="*/ 33 h 103"/>
                    <a:gd name="T72" fmla="*/ 13 w 26"/>
                    <a:gd name="T73" fmla="*/ 34 h 103"/>
                    <a:gd name="T74" fmla="*/ 14 w 26"/>
                    <a:gd name="T75" fmla="*/ 22 h 103"/>
                    <a:gd name="T76" fmla="*/ 14 w 26"/>
                    <a:gd name="T77" fmla="*/ 22 h 103"/>
                    <a:gd name="T78" fmla="*/ 8 w 26"/>
                    <a:gd name="T79" fmla="*/ 15 h 103"/>
                    <a:gd name="T80" fmla="*/ 14 w 26"/>
                    <a:gd name="T81" fmla="*/ 18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6" h="103">
                      <a:moveTo>
                        <a:pt x="14" y="18"/>
                      </a:move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2" y="12"/>
                        <a:pt x="9" y="7"/>
                        <a:pt x="13" y="9"/>
                      </a:cubicBezTo>
                      <a:cubicBezTo>
                        <a:pt x="8" y="6"/>
                        <a:pt x="13" y="0"/>
                        <a:pt x="5" y="2"/>
                      </a:cubicBezTo>
                      <a:cubicBezTo>
                        <a:pt x="8" y="16"/>
                        <a:pt x="3" y="35"/>
                        <a:pt x="10" y="51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14" y="57"/>
                        <a:pt x="0" y="60"/>
                        <a:pt x="13" y="66"/>
                      </a:cubicBezTo>
                      <a:cubicBezTo>
                        <a:pt x="6" y="65"/>
                        <a:pt x="6" y="65"/>
                        <a:pt x="6" y="65"/>
                      </a:cubicBezTo>
                      <a:cubicBezTo>
                        <a:pt x="5" y="69"/>
                        <a:pt x="16" y="73"/>
                        <a:pt x="9" y="77"/>
                      </a:cubicBezTo>
                      <a:cubicBezTo>
                        <a:pt x="12" y="76"/>
                        <a:pt x="12" y="76"/>
                        <a:pt x="12" y="76"/>
                      </a:cubicBezTo>
                      <a:cubicBezTo>
                        <a:pt x="10" y="79"/>
                        <a:pt x="10" y="79"/>
                        <a:pt x="10" y="79"/>
                      </a:cubicBezTo>
                      <a:cubicBezTo>
                        <a:pt x="11" y="78"/>
                        <a:pt x="11" y="78"/>
                        <a:pt x="11" y="78"/>
                      </a:cubicBezTo>
                      <a:cubicBezTo>
                        <a:pt x="14" y="81"/>
                        <a:pt x="14" y="83"/>
                        <a:pt x="12" y="86"/>
                      </a:cubicBezTo>
                      <a:cubicBezTo>
                        <a:pt x="10" y="86"/>
                        <a:pt x="11" y="84"/>
                        <a:pt x="11" y="83"/>
                      </a:cubicBezTo>
                      <a:cubicBezTo>
                        <a:pt x="8" y="85"/>
                        <a:pt x="13" y="87"/>
                        <a:pt x="13" y="89"/>
                      </a:cubicBezTo>
                      <a:cubicBezTo>
                        <a:pt x="11" y="91"/>
                        <a:pt x="10" y="89"/>
                        <a:pt x="9" y="89"/>
                      </a:cubicBezTo>
                      <a:cubicBezTo>
                        <a:pt x="12" y="95"/>
                        <a:pt x="5" y="98"/>
                        <a:pt x="15" y="103"/>
                      </a:cubicBezTo>
                      <a:cubicBezTo>
                        <a:pt x="16" y="103"/>
                        <a:pt x="18" y="101"/>
                        <a:pt x="19" y="103"/>
                      </a:cubicBezTo>
                      <a:cubicBezTo>
                        <a:pt x="22" y="99"/>
                        <a:pt x="18" y="96"/>
                        <a:pt x="15" y="92"/>
                      </a:cubicBezTo>
                      <a:cubicBezTo>
                        <a:pt x="15" y="93"/>
                        <a:pt x="15" y="93"/>
                        <a:pt x="15" y="93"/>
                      </a:cubicBezTo>
                      <a:cubicBezTo>
                        <a:pt x="6" y="90"/>
                        <a:pt x="17" y="91"/>
                        <a:pt x="13" y="86"/>
                      </a:cubicBezTo>
                      <a:cubicBezTo>
                        <a:pt x="17" y="87"/>
                        <a:pt x="17" y="89"/>
                        <a:pt x="19" y="90"/>
                      </a:cubicBezTo>
                      <a:cubicBezTo>
                        <a:pt x="26" y="84"/>
                        <a:pt x="14" y="82"/>
                        <a:pt x="23" y="78"/>
                      </a:cubicBezTo>
                      <a:cubicBezTo>
                        <a:pt x="23" y="79"/>
                        <a:pt x="23" y="79"/>
                        <a:pt x="23" y="79"/>
                      </a:cubicBezTo>
                      <a:cubicBezTo>
                        <a:pt x="24" y="78"/>
                        <a:pt x="22" y="76"/>
                        <a:pt x="22" y="75"/>
                      </a:cubicBezTo>
                      <a:cubicBezTo>
                        <a:pt x="20" y="75"/>
                        <a:pt x="20" y="77"/>
                        <a:pt x="19" y="77"/>
                      </a:cubicBezTo>
                      <a:cubicBezTo>
                        <a:pt x="18" y="76"/>
                        <a:pt x="14" y="75"/>
                        <a:pt x="12" y="75"/>
                      </a:cubicBezTo>
                      <a:cubicBezTo>
                        <a:pt x="16" y="73"/>
                        <a:pt x="10" y="73"/>
                        <a:pt x="12" y="71"/>
                      </a:cubicBezTo>
                      <a:cubicBezTo>
                        <a:pt x="16" y="70"/>
                        <a:pt x="16" y="73"/>
                        <a:pt x="18" y="74"/>
                      </a:cubicBezTo>
                      <a:cubicBezTo>
                        <a:pt x="15" y="71"/>
                        <a:pt x="15" y="71"/>
                        <a:pt x="15" y="71"/>
                      </a:cubicBezTo>
                      <a:cubicBezTo>
                        <a:pt x="15" y="68"/>
                        <a:pt x="19" y="68"/>
                        <a:pt x="21" y="67"/>
                      </a:cubicBezTo>
                      <a:cubicBezTo>
                        <a:pt x="18" y="65"/>
                        <a:pt x="19" y="68"/>
                        <a:pt x="15" y="66"/>
                      </a:cubicBezTo>
                      <a:cubicBezTo>
                        <a:pt x="20" y="64"/>
                        <a:pt x="19" y="52"/>
                        <a:pt x="15" y="47"/>
                      </a:cubicBezTo>
                      <a:cubicBezTo>
                        <a:pt x="15" y="48"/>
                        <a:pt x="19" y="47"/>
                        <a:pt x="18" y="50"/>
                      </a:cubicBezTo>
                      <a:cubicBezTo>
                        <a:pt x="19" y="49"/>
                        <a:pt x="17" y="46"/>
                        <a:pt x="14" y="46"/>
                      </a:cubicBezTo>
                      <a:cubicBezTo>
                        <a:pt x="12" y="42"/>
                        <a:pt x="14" y="37"/>
                        <a:pt x="16" y="33"/>
                      </a:cubicBezTo>
                      <a:cubicBezTo>
                        <a:pt x="13" y="34"/>
                        <a:pt x="13" y="34"/>
                        <a:pt x="13" y="34"/>
                      </a:cubicBezTo>
                      <a:cubicBezTo>
                        <a:pt x="8" y="32"/>
                        <a:pt x="17" y="27"/>
                        <a:pt x="14" y="22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3" y="20"/>
                        <a:pt x="6" y="19"/>
                        <a:pt x="8" y="15"/>
                      </a:cubicBezTo>
                      <a:cubicBezTo>
                        <a:pt x="11" y="16"/>
                        <a:pt x="11" y="18"/>
                        <a:pt x="14" y="18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94" name="Freeform 836"/>
                <p:cNvSpPr>
                  <a:spLocks/>
                </p:cNvSpPr>
                <p:nvPr/>
              </p:nvSpPr>
              <p:spPr bwMode="auto">
                <a:xfrm>
                  <a:off x="3625" y="2610"/>
                  <a:ext cx="6" cy="3"/>
                </a:xfrm>
                <a:custGeom>
                  <a:avLst/>
                  <a:gdLst>
                    <a:gd name="T0" fmla="*/ 3 w 8"/>
                    <a:gd name="T1" fmla="*/ 3 h 4"/>
                    <a:gd name="T2" fmla="*/ 8 w 8"/>
                    <a:gd name="T3" fmla="*/ 4 h 4"/>
                    <a:gd name="T4" fmla="*/ 0 w 8"/>
                    <a:gd name="T5" fmla="*/ 1 h 4"/>
                    <a:gd name="T6" fmla="*/ 2 w 8"/>
                    <a:gd name="T7" fmla="*/ 4 h 4"/>
                    <a:gd name="T8" fmla="*/ 3 w 8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4">
                      <a:moveTo>
                        <a:pt x="3" y="3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2"/>
                        <a:pt x="3" y="0"/>
                        <a:pt x="0" y="1"/>
                      </a:cubicBezTo>
                      <a:cubicBezTo>
                        <a:pt x="1" y="2"/>
                        <a:pt x="0" y="3"/>
                        <a:pt x="2" y="4"/>
                      </a:cubicBezTo>
                      <a:cubicBezTo>
                        <a:pt x="2" y="3"/>
                        <a:pt x="4" y="3"/>
                        <a:pt x="3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95" name="Freeform 837"/>
                <p:cNvSpPr>
                  <a:spLocks/>
                </p:cNvSpPr>
                <p:nvPr/>
              </p:nvSpPr>
              <p:spPr bwMode="auto">
                <a:xfrm>
                  <a:off x="3618" y="2560"/>
                  <a:ext cx="16" cy="50"/>
                </a:xfrm>
                <a:custGeom>
                  <a:avLst/>
                  <a:gdLst>
                    <a:gd name="T0" fmla="*/ 9 w 19"/>
                    <a:gd name="T1" fmla="*/ 23 h 58"/>
                    <a:gd name="T2" fmla="*/ 5 w 19"/>
                    <a:gd name="T3" fmla="*/ 22 h 58"/>
                    <a:gd name="T4" fmla="*/ 5 w 19"/>
                    <a:gd name="T5" fmla="*/ 44 h 58"/>
                    <a:gd name="T6" fmla="*/ 12 w 19"/>
                    <a:gd name="T7" fmla="*/ 49 h 58"/>
                    <a:gd name="T8" fmla="*/ 8 w 19"/>
                    <a:gd name="T9" fmla="*/ 51 h 58"/>
                    <a:gd name="T10" fmla="*/ 13 w 19"/>
                    <a:gd name="T11" fmla="*/ 56 h 58"/>
                    <a:gd name="T12" fmla="*/ 11 w 19"/>
                    <a:gd name="T13" fmla="*/ 53 h 58"/>
                    <a:gd name="T14" fmla="*/ 13 w 19"/>
                    <a:gd name="T15" fmla="*/ 53 h 58"/>
                    <a:gd name="T16" fmla="*/ 12 w 19"/>
                    <a:gd name="T17" fmla="*/ 50 h 58"/>
                    <a:gd name="T18" fmla="*/ 15 w 19"/>
                    <a:gd name="T19" fmla="*/ 51 h 58"/>
                    <a:gd name="T20" fmla="*/ 8 w 19"/>
                    <a:gd name="T21" fmla="*/ 42 h 58"/>
                    <a:gd name="T22" fmla="*/ 14 w 19"/>
                    <a:gd name="T23" fmla="*/ 42 h 58"/>
                    <a:gd name="T24" fmla="*/ 15 w 19"/>
                    <a:gd name="T25" fmla="*/ 32 h 58"/>
                    <a:gd name="T26" fmla="*/ 14 w 19"/>
                    <a:gd name="T27" fmla="*/ 33 h 58"/>
                    <a:gd name="T28" fmla="*/ 9 w 19"/>
                    <a:gd name="T29" fmla="*/ 34 h 58"/>
                    <a:gd name="T30" fmla="*/ 15 w 19"/>
                    <a:gd name="T31" fmla="*/ 31 h 58"/>
                    <a:gd name="T32" fmla="*/ 13 w 19"/>
                    <a:gd name="T33" fmla="*/ 12 h 58"/>
                    <a:gd name="T34" fmla="*/ 7 w 19"/>
                    <a:gd name="T35" fmla="*/ 6 h 58"/>
                    <a:gd name="T36" fmla="*/ 12 w 19"/>
                    <a:gd name="T37" fmla="*/ 9 h 58"/>
                    <a:gd name="T38" fmla="*/ 14 w 19"/>
                    <a:gd name="T39" fmla="*/ 5 h 58"/>
                    <a:gd name="T40" fmla="*/ 5 w 19"/>
                    <a:gd name="T41" fmla="*/ 0 h 58"/>
                    <a:gd name="T42" fmla="*/ 9 w 19"/>
                    <a:gd name="T43" fmla="*/ 2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" h="58">
                      <a:moveTo>
                        <a:pt x="9" y="23"/>
                      </a:moveTo>
                      <a:cubicBezTo>
                        <a:pt x="8" y="22"/>
                        <a:pt x="6" y="22"/>
                        <a:pt x="5" y="22"/>
                      </a:cubicBezTo>
                      <a:cubicBezTo>
                        <a:pt x="5" y="31"/>
                        <a:pt x="7" y="41"/>
                        <a:pt x="5" y="44"/>
                      </a:cubicBezTo>
                      <a:cubicBezTo>
                        <a:pt x="4" y="46"/>
                        <a:pt x="10" y="46"/>
                        <a:pt x="12" y="49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10" y="53"/>
                        <a:pt x="6" y="58"/>
                        <a:pt x="13" y="56"/>
                      </a:cubicBezTo>
                      <a:cubicBezTo>
                        <a:pt x="13" y="56"/>
                        <a:pt x="10" y="55"/>
                        <a:pt x="11" y="53"/>
                      </a:cubicBezTo>
                      <a:cubicBezTo>
                        <a:pt x="13" y="53"/>
                        <a:pt x="13" y="53"/>
                        <a:pt x="13" y="53"/>
                      </a:cubicBezTo>
                      <a:cubicBezTo>
                        <a:pt x="12" y="50"/>
                        <a:pt x="12" y="50"/>
                        <a:pt x="12" y="50"/>
                      </a:cubicBezTo>
                      <a:cubicBezTo>
                        <a:pt x="15" y="51"/>
                        <a:pt x="15" y="51"/>
                        <a:pt x="15" y="51"/>
                      </a:cubicBezTo>
                      <a:cubicBezTo>
                        <a:pt x="19" y="46"/>
                        <a:pt x="6" y="48"/>
                        <a:pt x="8" y="42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cubicBezTo>
                        <a:pt x="14" y="38"/>
                        <a:pt x="12" y="36"/>
                        <a:pt x="15" y="32"/>
                      </a:cubicBezTo>
                      <a:cubicBezTo>
                        <a:pt x="15" y="32"/>
                        <a:pt x="12" y="32"/>
                        <a:pt x="14" y="33"/>
                      </a:cubicBezTo>
                      <a:cubicBezTo>
                        <a:pt x="13" y="34"/>
                        <a:pt x="11" y="35"/>
                        <a:pt x="9" y="34"/>
                      </a:cubicBezTo>
                      <a:cubicBezTo>
                        <a:pt x="4" y="28"/>
                        <a:pt x="13" y="35"/>
                        <a:pt x="15" y="31"/>
                      </a:cubicBezTo>
                      <a:cubicBezTo>
                        <a:pt x="11" y="26"/>
                        <a:pt x="8" y="15"/>
                        <a:pt x="13" y="12"/>
                      </a:cubicBezTo>
                      <a:cubicBezTo>
                        <a:pt x="9" y="14"/>
                        <a:pt x="6" y="10"/>
                        <a:pt x="7" y="6"/>
                      </a:cubicBezTo>
                      <a:cubicBezTo>
                        <a:pt x="10" y="5"/>
                        <a:pt x="11" y="8"/>
                        <a:pt x="12" y="9"/>
                      </a:cubicBezTo>
                      <a:cubicBezTo>
                        <a:pt x="13" y="8"/>
                        <a:pt x="15" y="7"/>
                        <a:pt x="14" y="5"/>
                      </a:cubicBezTo>
                      <a:cubicBezTo>
                        <a:pt x="11" y="6"/>
                        <a:pt x="7" y="4"/>
                        <a:pt x="5" y="0"/>
                      </a:cubicBezTo>
                      <a:cubicBezTo>
                        <a:pt x="0" y="7"/>
                        <a:pt x="9" y="16"/>
                        <a:pt x="9" y="2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96" name="Freeform 838"/>
                <p:cNvSpPr>
                  <a:spLocks/>
                </p:cNvSpPr>
                <p:nvPr/>
              </p:nvSpPr>
              <p:spPr bwMode="auto">
                <a:xfrm>
                  <a:off x="3621" y="2577"/>
                  <a:ext cx="1" cy="2"/>
                </a:xfrm>
                <a:custGeom>
                  <a:avLst/>
                  <a:gdLst>
                    <a:gd name="T0" fmla="*/ 0 w 1"/>
                    <a:gd name="T1" fmla="*/ 1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97" name="Freeform 839"/>
                <p:cNvSpPr>
                  <a:spLocks/>
                </p:cNvSpPr>
                <p:nvPr/>
              </p:nvSpPr>
              <p:spPr bwMode="auto">
                <a:xfrm>
                  <a:off x="3681" y="3247"/>
                  <a:ext cx="4" cy="1"/>
                </a:xfrm>
                <a:custGeom>
                  <a:avLst/>
                  <a:gdLst>
                    <a:gd name="T0" fmla="*/ 3 w 4"/>
                    <a:gd name="T1" fmla="*/ 1 h 1"/>
                    <a:gd name="T2" fmla="*/ 4 w 4"/>
                    <a:gd name="T3" fmla="*/ 0 h 1"/>
                    <a:gd name="T4" fmla="*/ 0 w 4"/>
                    <a:gd name="T5" fmla="*/ 0 h 1"/>
                    <a:gd name="T6" fmla="*/ 3 w 4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">
                      <a:moveTo>
                        <a:pt x="3" y="1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98" name="Freeform 840"/>
                <p:cNvSpPr>
                  <a:spLocks/>
                </p:cNvSpPr>
                <p:nvPr/>
              </p:nvSpPr>
              <p:spPr bwMode="auto">
                <a:xfrm>
                  <a:off x="3679" y="3234"/>
                  <a:ext cx="14" cy="12"/>
                </a:xfrm>
                <a:custGeom>
                  <a:avLst/>
                  <a:gdLst>
                    <a:gd name="T0" fmla="*/ 15 w 16"/>
                    <a:gd name="T1" fmla="*/ 3 h 14"/>
                    <a:gd name="T2" fmla="*/ 13 w 16"/>
                    <a:gd name="T3" fmla="*/ 0 h 14"/>
                    <a:gd name="T4" fmla="*/ 0 w 16"/>
                    <a:gd name="T5" fmla="*/ 10 h 14"/>
                    <a:gd name="T6" fmla="*/ 11 w 16"/>
                    <a:gd name="T7" fmla="*/ 12 h 14"/>
                    <a:gd name="T8" fmla="*/ 6 w 16"/>
                    <a:gd name="T9" fmla="*/ 8 h 14"/>
                    <a:gd name="T10" fmla="*/ 14 w 16"/>
                    <a:gd name="T11" fmla="*/ 9 h 14"/>
                    <a:gd name="T12" fmla="*/ 11 w 16"/>
                    <a:gd name="T13" fmla="*/ 4 h 14"/>
                    <a:gd name="T14" fmla="*/ 15 w 16"/>
                    <a:gd name="T1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14">
                      <a:moveTo>
                        <a:pt x="15" y="3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3" y="5"/>
                        <a:pt x="5" y="2"/>
                        <a:pt x="0" y="10"/>
                      </a:cubicBezTo>
                      <a:cubicBezTo>
                        <a:pt x="2" y="11"/>
                        <a:pt x="7" y="14"/>
                        <a:pt x="11" y="12"/>
                      </a:cubicBezTo>
                      <a:cubicBezTo>
                        <a:pt x="10" y="11"/>
                        <a:pt x="6" y="10"/>
                        <a:pt x="6" y="8"/>
                      </a:cubicBezTo>
                      <a:cubicBezTo>
                        <a:pt x="9" y="8"/>
                        <a:pt x="10" y="10"/>
                        <a:pt x="14" y="9"/>
                      </a:cubicBezTo>
                      <a:cubicBezTo>
                        <a:pt x="16" y="5"/>
                        <a:pt x="11" y="8"/>
                        <a:pt x="11" y="4"/>
                      </a:cubicBez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99" name="Freeform 841"/>
                <p:cNvSpPr>
                  <a:spLocks/>
                </p:cNvSpPr>
                <p:nvPr/>
              </p:nvSpPr>
              <p:spPr bwMode="auto">
                <a:xfrm>
                  <a:off x="3682" y="3234"/>
                  <a:ext cx="5" cy="1"/>
                </a:xfrm>
                <a:custGeom>
                  <a:avLst/>
                  <a:gdLst>
                    <a:gd name="T0" fmla="*/ 0 w 5"/>
                    <a:gd name="T1" fmla="*/ 1 h 1"/>
                    <a:gd name="T2" fmla="*/ 5 w 5"/>
                    <a:gd name="T3" fmla="*/ 0 h 1"/>
                    <a:gd name="T4" fmla="*/ 0 w 5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1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1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00" name="Freeform 842"/>
                <p:cNvSpPr>
                  <a:spLocks/>
                </p:cNvSpPr>
                <p:nvPr/>
              </p:nvSpPr>
              <p:spPr bwMode="auto">
                <a:xfrm>
                  <a:off x="3678" y="3232"/>
                  <a:ext cx="6" cy="2"/>
                </a:xfrm>
                <a:custGeom>
                  <a:avLst/>
                  <a:gdLst>
                    <a:gd name="T0" fmla="*/ 3 w 7"/>
                    <a:gd name="T1" fmla="*/ 2 h 2"/>
                    <a:gd name="T2" fmla="*/ 7 w 7"/>
                    <a:gd name="T3" fmla="*/ 1 h 2"/>
                    <a:gd name="T4" fmla="*/ 0 w 7"/>
                    <a:gd name="T5" fmla="*/ 0 h 2"/>
                    <a:gd name="T6" fmla="*/ 3 w 7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2">
                      <a:moveTo>
                        <a:pt x="3" y="2"/>
                      </a:moveTo>
                      <a:cubicBezTo>
                        <a:pt x="3" y="0"/>
                        <a:pt x="7" y="1"/>
                        <a:pt x="7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01" name="Freeform 843"/>
                <p:cNvSpPr>
                  <a:spLocks/>
                </p:cNvSpPr>
                <p:nvPr/>
              </p:nvSpPr>
              <p:spPr bwMode="auto">
                <a:xfrm>
                  <a:off x="3678" y="3225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02" name="Freeform 844"/>
                <p:cNvSpPr>
                  <a:spLocks/>
                </p:cNvSpPr>
                <p:nvPr/>
              </p:nvSpPr>
              <p:spPr bwMode="auto">
                <a:xfrm>
                  <a:off x="3676" y="3222"/>
                  <a:ext cx="11" cy="6"/>
                </a:xfrm>
                <a:custGeom>
                  <a:avLst/>
                  <a:gdLst>
                    <a:gd name="T0" fmla="*/ 2 w 13"/>
                    <a:gd name="T1" fmla="*/ 0 h 8"/>
                    <a:gd name="T2" fmla="*/ 3 w 13"/>
                    <a:gd name="T3" fmla="*/ 4 h 8"/>
                    <a:gd name="T4" fmla="*/ 3 w 13"/>
                    <a:gd name="T5" fmla="*/ 3 h 8"/>
                    <a:gd name="T6" fmla="*/ 9 w 13"/>
                    <a:gd name="T7" fmla="*/ 4 h 8"/>
                    <a:gd name="T8" fmla="*/ 9 w 13"/>
                    <a:gd name="T9" fmla="*/ 8 h 8"/>
                    <a:gd name="T10" fmla="*/ 13 w 13"/>
                    <a:gd name="T11" fmla="*/ 5 h 8"/>
                    <a:gd name="T12" fmla="*/ 2 w 13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8">
                      <a:moveTo>
                        <a:pt x="2" y="0"/>
                      </a:moveTo>
                      <a:cubicBezTo>
                        <a:pt x="0" y="1"/>
                        <a:pt x="2" y="2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5" y="2"/>
                        <a:pt x="10" y="2"/>
                        <a:pt x="9" y="4"/>
                      </a:cubicBezTo>
                      <a:cubicBezTo>
                        <a:pt x="11" y="6"/>
                        <a:pt x="6" y="7"/>
                        <a:pt x="9" y="8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1" y="2"/>
                        <a:pt x="4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03" name="Freeform 845"/>
                <p:cNvSpPr>
                  <a:spLocks/>
                </p:cNvSpPr>
                <p:nvPr/>
              </p:nvSpPr>
              <p:spPr bwMode="auto">
                <a:xfrm>
                  <a:off x="3680" y="322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04" name="Freeform 846"/>
                <p:cNvSpPr>
                  <a:spLocks/>
                </p:cNvSpPr>
                <p:nvPr/>
              </p:nvSpPr>
              <p:spPr bwMode="auto">
                <a:xfrm>
                  <a:off x="3680" y="323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1 h 1"/>
                    <a:gd name="T4" fmla="*/ 2 w 2"/>
                    <a:gd name="T5" fmla="*/ 0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05" name="Freeform 847"/>
                <p:cNvSpPr>
                  <a:spLocks/>
                </p:cNvSpPr>
                <p:nvPr/>
              </p:nvSpPr>
              <p:spPr bwMode="auto">
                <a:xfrm>
                  <a:off x="3676" y="3211"/>
                  <a:ext cx="11" cy="9"/>
                </a:xfrm>
                <a:custGeom>
                  <a:avLst/>
                  <a:gdLst>
                    <a:gd name="T0" fmla="*/ 0 w 13"/>
                    <a:gd name="T1" fmla="*/ 4 h 10"/>
                    <a:gd name="T2" fmla="*/ 6 w 13"/>
                    <a:gd name="T3" fmla="*/ 10 h 10"/>
                    <a:gd name="T4" fmla="*/ 13 w 13"/>
                    <a:gd name="T5" fmla="*/ 4 h 10"/>
                    <a:gd name="T6" fmla="*/ 11 w 13"/>
                    <a:gd name="T7" fmla="*/ 1 h 10"/>
                    <a:gd name="T8" fmla="*/ 0 w 13"/>
                    <a:gd name="T9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4"/>
                      </a:moveTo>
                      <a:cubicBezTo>
                        <a:pt x="7" y="4"/>
                        <a:pt x="1" y="10"/>
                        <a:pt x="6" y="10"/>
                      </a:cubicBezTo>
                      <a:cubicBezTo>
                        <a:pt x="5" y="7"/>
                        <a:pt x="9" y="4"/>
                        <a:pt x="13" y="4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8" y="0"/>
                        <a:pt x="3" y="2"/>
                        <a:pt x="0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06" name="Freeform 848"/>
                <p:cNvSpPr>
                  <a:spLocks/>
                </p:cNvSpPr>
                <p:nvPr/>
              </p:nvSpPr>
              <p:spPr bwMode="auto">
                <a:xfrm>
                  <a:off x="3689" y="3207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07" name="Freeform 849"/>
                <p:cNvSpPr>
                  <a:spLocks/>
                </p:cNvSpPr>
                <p:nvPr/>
              </p:nvSpPr>
              <p:spPr bwMode="auto">
                <a:xfrm>
                  <a:off x="3679" y="3193"/>
                  <a:ext cx="15" cy="17"/>
                </a:xfrm>
                <a:custGeom>
                  <a:avLst/>
                  <a:gdLst>
                    <a:gd name="T0" fmla="*/ 1 w 17"/>
                    <a:gd name="T1" fmla="*/ 0 h 20"/>
                    <a:gd name="T2" fmla="*/ 8 w 17"/>
                    <a:gd name="T3" fmla="*/ 8 h 20"/>
                    <a:gd name="T4" fmla="*/ 3 w 17"/>
                    <a:gd name="T5" fmla="*/ 6 h 20"/>
                    <a:gd name="T6" fmla="*/ 6 w 17"/>
                    <a:gd name="T7" fmla="*/ 13 h 20"/>
                    <a:gd name="T8" fmla="*/ 0 w 17"/>
                    <a:gd name="T9" fmla="*/ 10 h 20"/>
                    <a:gd name="T10" fmla="*/ 6 w 17"/>
                    <a:gd name="T11" fmla="*/ 16 h 20"/>
                    <a:gd name="T12" fmla="*/ 2 w 17"/>
                    <a:gd name="T13" fmla="*/ 20 h 20"/>
                    <a:gd name="T14" fmla="*/ 9 w 17"/>
                    <a:gd name="T15" fmla="*/ 18 h 20"/>
                    <a:gd name="T16" fmla="*/ 8 w 17"/>
                    <a:gd name="T17" fmla="*/ 15 h 20"/>
                    <a:gd name="T18" fmla="*/ 12 w 17"/>
                    <a:gd name="T19" fmla="*/ 16 h 20"/>
                    <a:gd name="T20" fmla="*/ 16 w 17"/>
                    <a:gd name="T21" fmla="*/ 6 h 20"/>
                    <a:gd name="T22" fmla="*/ 1 w 17"/>
                    <a:gd name="T2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20">
                      <a:moveTo>
                        <a:pt x="1" y="0"/>
                      </a:move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6" y="7"/>
                        <a:pt x="4" y="8"/>
                        <a:pt x="3" y="6"/>
                      </a:cubicBezTo>
                      <a:cubicBezTo>
                        <a:pt x="2" y="10"/>
                        <a:pt x="6" y="10"/>
                        <a:pt x="6" y="13"/>
                      </a:cubicBezTo>
                      <a:cubicBezTo>
                        <a:pt x="0" y="14"/>
                        <a:pt x="5" y="8"/>
                        <a:pt x="0" y="10"/>
                      </a:cubicBezTo>
                      <a:cubicBezTo>
                        <a:pt x="0" y="12"/>
                        <a:pt x="1" y="15"/>
                        <a:pt x="6" y="16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0" y="16"/>
                        <a:pt x="3" y="16"/>
                        <a:pt x="8" y="15"/>
                      </a:cubicBezTo>
                      <a:cubicBezTo>
                        <a:pt x="11" y="14"/>
                        <a:pt x="11" y="15"/>
                        <a:pt x="12" y="16"/>
                      </a:cubicBezTo>
                      <a:cubicBezTo>
                        <a:pt x="10" y="14"/>
                        <a:pt x="17" y="10"/>
                        <a:pt x="16" y="6"/>
                      </a:cubicBezTo>
                      <a:cubicBezTo>
                        <a:pt x="15" y="2"/>
                        <a:pt x="4" y="3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08" name="Freeform 850"/>
                <p:cNvSpPr>
                  <a:spLocks/>
                </p:cNvSpPr>
                <p:nvPr/>
              </p:nvSpPr>
              <p:spPr bwMode="auto">
                <a:xfrm>
                  <a:off x="3685" y="3192"/>
                  <a:ext cx="3" cy="1"/>
                </a:xfrm>
                <a:custGeom>
                  <a:avLst/>
                  <a:gdLst>
                    <a:gd name="T0" fmla="*/ 1 w 3"/>
                    <a:gd name="T1" fmla="*/ 1 h 1"/>
                    <a:gd name="T2" fmla="*/ 3 w 3"/>
                    <a:gd name="T3" fmla="*/ 0 h 1"/>
                    <a:gd name="T4" fmla="*/ 0 w 3"/>
                    <a:gd name="T5" fmla="*/ 1 h 1"/>
                    <a:gd name="T6" fmla="*/ 1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09" name="Freeform 851"/>
                <p:cNvSpPr>
                  <a:spLocks/>
                </p:cNvSpPr>
                <p:nvPr/>
              </p:nvSpPr>
              <p:spPr bwMode="auto">
                <a:xfrm>
                  <a:off x="3677" y="3177"/>
                  <a:ext cx="16" cy="13"/>
                </a:xfrm>
                <a:custGeom>
                  <a:avLst/>
                  <a:gdLst>
                    <a:gd name="T0" fmla="*/ 1 w 18"/>
                    <a:gd name="T1" fmla="*/ 10 h 16"/>
                    <a:gd name="T2" fmla="*/ 5 w 18"/>
                    <a:gd name="T3" fmla="*/ 14 h 16"/>
                    <a:gd name="T4" fmla="*/ 2 w 18"/>
                    <a:gd name="T5" fmla="*/ 15 h 16"/>
                    <a:gd name="T6" fmla="*/ 8 w 18"/>
                    <a:gd name="T7" fmla="*/ 16 h 16"/>
                    <a:gd name="T8" fmla="*/ 5 w 18"/>
                    <a:gd name="T9" fmla="*/ 9 h 16"/>
                    <a:gd name="T10" fmla="*/ 14 w 18"/>
                    <a:gd name="T11" fmla="*/ 6 h 16"/>
                    <a:gd name="T12" fmla="*/ 12 w 18"/>
                    <a:gd name="T13" fmla="*/ 11 h 16"/>
                    <a:gd name="T14" fmla="*/ 10 w 18"/>
                    <a:gd name="T15" fmla="*/ 0 h 16"/>
                    <a:gd name="T16" fmla="*/ 8 w 18"/>
                    <a:gd name="T17" fmla="*/ 2 h 16"/>
                    <a:gd name="T18" fmla="*/ 6 w 18"/>
                    <a:gd name="T19" fmla="*/ 0 h 16"/>
                    <a:gd name="T20" fmla="*/ 1 w 18"/>
                    <a:gd name="T21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16">
                      <a:moveTo>
                        <a:pt x="1" y="10"/>
                      </a:move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5"/>
                        <a:pt x="4" y="15"/>
                        <a:pt x="2" y="15"/>
                      </a:cubicBezTo>
                      <a:cubicBezTo>
                        <a:pt x="4" y="15"/>
                        <a:pt x="6" y="16"/>
                        <a:pt x="8" y="16"/>
                      </a:cubicBezTo>
                      <a:cubicBezTo>
                        <a:pt x="14" y="14"/>
                        <a:pt x="6" y="11"/>
                        <a:pt x="5" y="9"/>
                      </a:cubicBezTo>
                      <a:cubicBezTo>
                        <a:pt x="7" y="3"/>
                        <a:pt x="8" y="9"/>
                        <a:pt x="14" y="6"/>
                      </a:cubicBezTo>
                      <a:cubicBezTo>
                        <a:pt x="13" y="8"/>
                        <a:pt x="12" y="8"/>
                        <a:pt x="12" y="11"/>
                      </a:cubicBezTo>
                      <a:cubicBezTo>
                        <a:pt x="18" y="7"/>
                        <a:pt x="12" y="2"/>
                        <a:pt x="10" y="0"/>
                      </a:cubicBezTo>
                      <a:cubicBezTo>
                        <a:pt x="10" y="1"/>
                        <a:pt x="8" y="1"/>
                        <a:pt x="8" y="2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2"/>
                        <a:pt x="0" y="4"/>
                        <a:pt x="1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10" name="Freeform 852"/>
                <p:cNvSpPr>
                  <a:spLocks/>
                </p:cNvSpPr>
                <p:nvPr/>
              </p:nvSpPr>
              <p:spPr bwMode="auto">
                <a:xfrm>
                  <a:off x="3676" y="3190"/>
                  <a:ext cx="3" cy="2"/>
                </a:xfrm>
                <a:custGeom>
                  <a:avLst/>
                  <a:gdLst>
                    <a:gd name="T0" fmla="*/ 2 w 3"/>
                    <a:gd name="T1" fmla="*/ 3 h 3"/>
                    <a:gd name="T2" fmla="*/ 3 w 3"/>
                    <a:gd name="T3" fmla="*/ 0 h 3"/>
                    <a:gd name="T4" fmla="*/ 2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cubicBezTo>
                        <a:pt x="2" y="1"/>
                        <a:pt x="2" y="1"/>
                        <a:pt x="3" y="0"/>
                      </a:cubicBezTo>
                      <a:cubicBezTo>
                        <a:pt x="2" y="1"/>
                        <a:pt x="0" y="1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11" name="Freeform 853"/>
                <p:cNvSpPr>
                  <a:spLocks/>
                </p:cNvSpPr>
                <p:nvPr/>
              </p:nvSpPr>
              <p:spPr bwMode="auto">
                <a:xfrm>
                  <a:off x="3686" y="317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12" name="Freeform 854"/>
                <p:cNvSpPr>
                  <a:spLocks/>
                </p:cNvSpPr>
                <p:nvPr/>
              </p:nvSpPr>
              <p:spPr bwMode="auto">
                <a:xfrm>
                  <a:off x="3678" y="3175"/>
                  <a:ext cx="3" cy="3"/>
                </a:xfrm>
                <a:custGeom>
                  <a:avLst/>
                  <a:gdLst>
                    <a:gd name="T0" fmla="*/ 2 w 3"/>
                    <a:gd name="T1" fmla="*/ 3 h 3"/>
                    <a:gd name="T2" fmla="*/ 3 w 3"/>
                    <a:gd name="T3" fmla="*/ 0 h 3"/>
                    <a:gd name="T4" fmla="*/ 0 w 3"/>
                    <a:gd name="T5" fmla="*/ 1 h 3"/>
                    <a:gd name="T6" fmla="*/ 2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13" name="Freeform 855"/>
                <p:cNvSpPr>
                  <a:spLocks/>
                </p:cNvSpPr>
                <p:nvPr/>
              </p:nvSpPr>
              <p:spPr bwMode="auto">
                <a:xfrm>
                  <a:off x="3675" y="3078"/>
                  <a:ext cx="19" cy="96"/>
                </a:xfrm>
                <a:custGeom>
                  <a:avLst/>
                  <a:gdLst>
                    <a:gd name="T0" fmla="*/ 20 w 22"/>
                    <a:gd name="T1" fmla="*/ 1 h 111"/>
                    <a:gd name="T2" fmla="*/ 17 w 22"/>
                    <a:gd name="T3" fmla="*/ 5 h 111"/>
                    <a:gd name="T4" fmla="*/ 13 w 22"/>
                    <a:gd name="T5" fmla="*/ 0 h 111"/>
                    <a:gd name="T6" fmla="*/ 6 w 22"/>
                    <a:gd name="T7" fmla="*/ 0 h 111"/>
                    <a:gd name="T8" fmla="*/ 8 w 22"/>
                    <a:gd name="T9" fmla="*/ 9 h 111"/>
                    <a:gd name="T10" fmla="*/ 5 w 22"/>
                    <a:gd name="T11" fmla="*/ 9 h 111"/>
                    <a:gd name="T12" fmla="*/ 6 w 22"/>
                    <a:gd name="T13" fmla="*/ 26 h 111"/>
                    <a:gd name="T14" fmla="*/ 7 w 22"/>
                    <a:gd name="T15" fmla="*/ 37 h 111"/>
                    <a:gd name="T16" fmla="*/ 3 w 22"/>
                    <a:gd name="T17" fmla="*/ 84 h 111"/>
                    <a:gd name="T18" fmla="*/ 10 w 22"/>
                    <a:gd name="T19" fmla="*/ 86 h 111"/>
                    <a:gd name="T20" fmla="*/ 5 w 22"/>
                    <a:gd name="T21" fmla="*/ 89 h 111"/>
                    <a:gd name="T22" fmla="*/ 6 w 22"/>
                    <a:gd name="T23" fmla="*/ 87 h 111"/>
                    <a:gd name="T24" fmla="*/ 4 w 22"/>
                    <a:gd name="T25" fmla="*/ 100 h 111"/>
                    <a:gd name="T26" fmla="*/ 11 w 22"/>
                    <a:gd name="T27" fmla="*/ 100 h 111"/>
                    <a:gd name="T28" fmla="*/ 3 w 22"/>
                    <a:gd name="T29" fmla="*/ 106 h 111"/>
                    <a:gd name="T30" fmla="*/ 8 w 22"/>
                    <a:gd name="T31" fmla="*/ 110 h 111"/>
                    <a:gd name="T32" fmla="*/ 13 w 22"/>
                    <a:gd name="T33" fmla="*/ 106 h 111"/>
                    <a:gd name="T34" fmla="*/ 16 w 22"/>
                    <a:gd name="T35" fmla="*/ 109 h 111"/>
                    <a:gd name="T36" fmla="*/ 8 w 22"/>
                    <a:gd name="T37" fmla="*/ 79 h 111"/>
                    <a:gd name="T38" fmla="*/ 12 w 22"/>
                    <a:gd name="T39" fmla="*/ 81 h 111"/>
                    <a:gd name="T40" fmla="*/ 17 w 22"/>
                    <a:gd name="T41" fmla="*/ 63 h 111"/>
                    <a:gd name="T42" fmla="*/ 10 w 22"/>
                    <a:gd name="T43" fmla="*/ 55 h 111"/>
                    <a:gd name="T44" fmla="*/ 13 w 22"/>
                    <a:gd name="T45" fmla="*/ 51 h 111"/>
                    <a:gd name="T46" fmla="*/ 10 w 22"/>
                    <a:gd name="T47" fmla="*/ 51 h 111"/>
                    <a:gd name="T48" fmla="*/ 15 w 22"/>
                    <a:gd name="T49" fmla="*/ 46 h 111"/>
                    <a:gd name="T50" fmla="*/ 7 w 22"/>
                    <a:gd name="T51" fmla="*/ 44 h 111"/>
                    <a:gd name="T52" fmla="*/ 19 w 22"/>
                    <a:gd name="T53" fmla="*/ 33 h 111"/>
                    <a:gd name="T54" fmla="*/ 14 w 22"/>
                    <a:gd name="T55" fmla="*/ 35 h 111"/>
                    <a:gd name="T56" fmla="*/ 11 w 22"/>
                    <a:gd name="T57" fmla="*/ 32 h 111"/>
                    <a:gd name="T58" fmla="*/ 18 w 22"/>
                    <a:gd name="T59" fmla="*/ 31 h 111"/>
                    <a:gd name="T60" fmla="*/ 14 w 22"/>
                    <a:gd name="T61" fmla="*/ 22 h 111"/>
                    <a:gd name="T62" fmla="*/ 10 w 22"/>
                    <a:gd name="T63" fmla="*/ 23 h 111"/>
                    <a:gd name="T64" fmla="*/ 13 w 22"/>
                    <a:gd name="T65" fmla="*/ 11 h 111"/>
                    <a:gd name="T66" fmla="*/ 19 w 22"/>
                    <a:gd name="T67" fmla="*/ 17 h 111"/>
                    <a:gd name="T68" fmla="*/ 22 w 22"/>
                    <a:gd name="T69" fmla="*/ 14 h 111"/>
                    <a:gd name="T70" fmla="*/ 14 w 22"/>
                    <a:gd name="T71" fmla="*/ 6 h 111"/>
                    <a:gd name="T72" fmla="*/ 20 w 22"/>
                    <a:gd name="T73" fmla="*/ 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2" h="111">
                      <a:moveTo>
                        <a:pt x="20" y="1"/>
                      </a:moveTo>
                      <a:cubicBezTo>
                        <a:pt x="18" y="2"/>
                        <a:pt x="17" y="3"/>
                        <a:pt x="17" y="5"/>
                      </a:cubicBezTo>
                      <a:cubicBezTo>
                        <a:pt x="14" y="4"/>
                        <a:pt x="15" y="2"/>
                        <a:pt x="13" y="0"/>
                      </a:cubicBezTo>
                      <a:cubicBezTo>
                        <a:pt x="11" y="3"/>
                        <a:pt x="9" y="0"/>
                        <a:pt x="6" y="0"/>
                      </a:cubicBezTo>
                      <a:cubicBezTo>
                        <a:pt x="5" y="4"/>
                        <a:pt x="9" y="6"/>
                        <a:pt x="8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7" y="14"/>
                        <a:pt x="9" y="21"/>
                        <a:pt x="6" y="26"/>
                      </a:cubicBezTo>
                      <a:cubicBezTo>
                        <a:pt x="5" y="30"/>
                        <a:pt x="6" y="33"/>
                        <a:pt x="7" y="37"/>
                      </a:cubicBezTo>
                      <a:cubicBezTo>
                        <a:pt x="5" y="52"/>
                        <a:pt x="7" y="68"/>
                        <a:pt x="3" y="84"/>
                      </a:cubicBezTo>
                      <a:cubicBezTo>
                        <a:pt x="10" y="86"/>
                        <a:pt x="10" y="86"/>
                        <a:pt x="10" y="86"/>
                      </a:cubicBezTo>
                      <a:cubicBezTo>
                        <a:pt x="7" y="87"/>
                        <a:pt x="10" y="90"/>
                        <a:pt x="5" y="89"/>
                      </a:cubicBezTo>
                      <a:cubicBezTo>
                        <a:pt x="6" y="89"/>
                        <a:pt x="6" y="88"/>
                        <a:pt x="6" y="87"/>
                      </a:cubicBezTo>
                      <a:cubicBezTo>
                        <a:pt x="0" y="90"/>
                        <a:pt x="6" y="96"/>
                        <a:pt x="4" y="100"/>
                      </a:cubicBezTo>
                      <a:cubicBezTo>
                        <a:pt x="5" y="99"/>
                        <a:pt x="10" y="99"/>
                        <a:pt x="11" y="100"/>
                      </a:cubicBezTo>
                      <a:cubicBezTo>
                        <a:pt x="4" y="100"/>
                        <a:pt x="11" y="105"/>
                        <a:pt x="3" y="106"/>
                      </a:cubicBezTo>
                      <a:cubicBezTo>
                        <a:pt x="1" y="110"/>
                        <a:pt x="9" y="106"/>
                        <a:pt x="8" y="110"/>
                      </a:cubicBezTo>
                      <a:cubicBezTo>
                        <a:pt x="12" y="111"/>
                        <a:pt x="10" y="106"/>
                        <a:pt x="13" y="106"/>
                      </a:cubicBezTo>
                      <a:cubicBezTo>
                        <a:pt x="17" y="107"/>
                        <a:pt x="12" y="109"/>
                        <a:pt x="16" y="109"/>
                      </a:cubicBezTo>
                      <a:cubicBezTo>
                        <a:pt x="19" y="103"/>
                        <a:pt x="10" y="90"/>
                        <a:pt x="8" y="79"/>
                      </a:cubicBezTo>
                      <a:cubicBezTo>
                        <a:pt x="12" y="81"/>
                        <a:pt x="12" y="81"/>
                        <a:pt x="12" y="81"/>
                      </a:cubicBezTo>
                      <a:cubicBezTo>
                        <a:pt x="10" y="75"/>
                        <a:pt x="10" y="66"/>
                        <a:pt x="17" y="63"/>
                      </a:cubicBezTo>
                      <a:cubicBezTo>
                        <a:pt x="13" y="63"/>
                        <a:pt x="19" y="55"/>
                        <a:pt x="10" y="55"/>
                      </a:cubicBezTo>
                      <a:cubicBezTo>
                        <a:pt x="13" y="54"/>
                        <a:pt x="12" y="53"/>
                        <a:pt x="13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1" y="48"/>
                        <a:pt x="15" y="49"/>
                        <a:pt x="15" y="46"/>
                      </a:cubicBezTo>
                      <a:cubicBezTo>
                        <a:pt x="11" y="47"/>
                        <a:pt x="10" y="45"/>
                        <a:pt x="7" y="44"/>
                      </a:cubicBezTo>
                      <a:cubicBezTo>
                        <a:pt x="11" y="41"/>
                        <a:pt x="15" y="37"/>
                        <a:pt x="19" y="33"/>
                      </a:cubicBezTo>
                      <a:cubicBezTo>
                        <a:pt x="17" y="34"/>
                        <a:pt x="16" y="34"/>
                        <a:pt x="14" y="35"/>
                      </a:cubicBezTo>
                      <a:cubicBezTo>
                        <a:pt x="16" y="33"/>
                        <a:pt x="12" y="33"/>
                        <a:pt x="11" y="32"/>
                      </a:cubicBezTo>
                      <a:cubicBezTo>
                        <a:pt x="11" y="30"/>
                        <a:pt x="16" y="31"/>
                        <a:pt x="18" y="31"/>
                      </a:cubicBezTo>
                      <a:cubicBezTo>
                        <a:pt x="20" y="27"/>
                        <a:pt x="11" y="25"/>
                        <a:pt x="14" y="22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19"/>
                        <a:pt x="14" y="16"/>
                        <a:pt x="13" y="11"/>
                      </a:cubicBezTo>
                      <a:cubicBezTo>
                        <a:pt x="18" y="9"/>
                        <a:pt x="17" y="15"/>
                        <a:pt x="19" y="17"/>
                      </a:cubicBezTo>
                      <a:cubicBezTo>
                        <a:pt x="20" y="16"/>
                        <a:pt x="21" y="14"/>
                        <a:pt x="22" y="14"/>
                      </a:cubicBezTo>
                      <a:cubicBezTo>
                        <a:pt x="20" y="12"/>
                        <a:pt x="16" y="8"/>
                        <a:pt x="14" y="6"/>
                      </a:cubicBezTo>
                      <a:cubicBezTo>
                        <a:pt x="20" y="8"/>
                        <a:pt x="20" y="3"/>
                        <a:pt x="2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14" name="Freeform 856"/>
                <p:cNvSpPr>
                  <a:spLocks/>
                </p:cNvSpPr>
                <p:nvPr/>
              </p:nvSpPr>
              <p:spPr bwMode="auto">
                <a:xfrm>
                  <a:off x="3694" y="3090"/>
                  <a:ext cx="1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2 w 2"/>
                    <a:gd name="T5" fmla="*/ 0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15" name="Freeform 857"/>
                <p:cNvSpPr>
                  <a:spLocks/>
                </p:cNvSpPr>
                <p:nvPr/>
              </p:nvSpPr>
              <p:spPr bwMode="auto">
                <a:xfrm>
                  <a:off x="3692" y="3079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16" name="Freeform 858"/>
                <p:cNvSpPr>
                  <a:spLocks/>
                </p:cNvSpPr>
                <p:nvPr/>
              </p:nvSpPr>
              <p:spPr bwMode="auto">
                <a:xfrm>
                  <a:off x="3680" y="3100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17" name="Freeform 859"/>
                <p:cNvSpPr>
                  <a:spLocks/>
                </p:cNvSpPr>
                <p:nvPr/>
              </p:nvSpPr>
              <p:spPr bwMode="auto">
                <a:xfrm>
                  <a:off x="3691" y="3104"/>
                  <a:ext cx="3" cy="3"/>
                </a:xfrm>
                <a:custGeom>
                  <a:avLst/>
                  <a:gdLst>
                    <a:gd name="T0" fmla="*/ 4 w 4"/>
                    <a:gd name="T1" fmla="*/ 0 h 3"/>
                    <a:gd name="T2" fmla="*/ 0 w 4"/>
                    <a:gd name="T3" fmla="*/ 3 h 3"/>
                    <a:gd name="T4" fmla="*/ 4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3" y="3"/>
                        <a:pt x="4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18" name="Freeform 860"/>
                <p:cNvSpPr>
                  <a:spLocks/>
                </p:cNvSpPr>
                <p:nvPr/>
              </p:nvSpPr>
              <p:spPr bwMode="auto">
                <a:xfrm>
                  <a:off x="3689" y="3127"/>
                  <a:ext cx="3" cy="1"/>
                </a:xfrm>
                <a:custGeom>
                  <a:avLst/>
                  <a:gdLst>
                    <a:gd name="T0" fmla="*/ 0 w 3"/>
                    <a:gd name="T1" fmla="*/ 1 h 2"/>
                    <a:gd name="T2" fmla="*/ 3 w 3"/>
                    <a:gd name="T3" fmla="*/ 2 h 2"/>
                    <a:gd name="T4" fmla="*/ 0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1" y="2"/>
                        <a:pt x="2" y="1"/>
                        <a:pt x="3" y="2"/>
                      </a:cubicBezTo>
                      <a:cubicBezTo>
                        <a:pt x="3" y="0"/>
                        <a:pt x="2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19" name="Freeform 861"/>
                <p:cNvSpPr>
                  <a:spLocks/>
                </p:cNvSpPr>
                <p:nvPr/>
              </p:nvSpPr>
              <p:spPr bwMode="auto">
                <a:xfrm>
                  <a:off x="3694" y="3082"/>
                  <a:ext cx="1" cy="4"/>
                </a:xfrm>
                <a:custGeom>
                  <a:avLst/>
                  <a:gdLst>
                    <a:gd name="T0" fmla="*/ 1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1 w 1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20" name="Freeform 862"/>
                <p:cNvSpPr>
                  <a:spLocks/>
                </p:cNvSpPr>
                <p:nvPr/>
              </p:nvSpPr>
              <p:spPr bwMode="auto">
                <a:xfrm>
                  <a:off x="3677" y="3023"/>
                  <a:ext cx="20" cy="53"/>
                </a:xfrm>
                <a:custGeom>
                  <a:avLst/>
                  <a:gdLst>
                    <a:gd name="T0" fmla="*/ 5 w 23"/>
                    <a:gd name="T1" fmla="*/ 4 h 61"/>
                    <a:gd name="T2" fmla="*/ 2 w 23"/>
                    <a:gd name="T3" fmla="*/ 15 h 61"/>
                    <a:gd name="T4" fmla="*/ 12 w 23"/>
                    <a:gd name="T5" fmla="*/ 23 h 61"/>
                    <a:gd name="T6" fmla="*/ 2 w 23"/>
                    <a:gd name="T7" fmla="*/ 21 h 61"/>
                    <a:gd name="T8" fmla="*/ 8 w 23"/>
                    <a:gd name="T9" fmla="*/ 42 h 61"/>
                    <a:gd name="T10" fmla="*/ 4 w 23"/>
                    <a:gd name="T11" fmla="*/ 42 h 61"/>
                    <a:gd name="T12" fmla="*/ 14 w 23"/>
                    <a:gd name="T13" fmla="*/ 50 h 61"/>
                    <a:gd name="T14" fmla="*/ 3 w 23"/>
                    <a:gd name="T15" fmla="*/ 50 h 61"/>
                    <a:gd name="T16" fmla="*/ 2 w 23"/>
                    <a:gd name="T17" fmla="*/ 49 h 61"/>
                    <a:gd name="T18" fmla="*/ 5 w 23"/>
                    <a:gd name="T19" fmla="*/ 60 h 61"/>
                    <a:gd name="T20" fmla="*/ 11 w 23"/>
                    <a:gd name="T21" fmla="*/ 61 h 61"/>
                    <a:gd name="T22" fmla="*/ 16 w 23"/>
                    <a:gd name="T23" fmla="*/ 61 h 61"/>
                    <a:gd name="T24" fmla="*/ 13 w 23"/>
                    <a:gd name="T25" fmla="*/ 54 h 61"/>
                    <a:gd name="T26" fmla="*/ 17 w 23"/>
                    <a:gd name="T27" fmla="*/ 53 h 61"/>
                    <a:gd name="T28" fmla="*/ 14 w 23"/>
                    <a:gd name="T29" fmla="*/ 51 h 61"/>
                    <a:gd name="T30" fmla="*/ 18 w 23"/>
                    <a:gd name="T31" fmla="*/ 50 h 61"/>
                    <a:gd name="T32" fmla="*/ 15 w 23"/>
                    <a:gd name="T33" fmla="*/ 45 h 61"/>
                    <a:gd name="T34" fmla="*/ 16 w 23"/>
                    <a:gd name="T35" fmla="*/ 45 h 61"/>
                    <a:gd name="T36" fmla="*/ 11 w 23"/>
                    <a:gd name="T37" fmla="*/ 42 h 61"/>
                    <a:gd name="T38" fmla="*/ 16 w 23"/>
                    <a:gd name="T39" fmla="*/ 40 h 61"/>
                    <a:gd name="T40" fmla="*/ 13 w 23"/>
                    <a:gd name="T41" fmla="*/ 40 h 61"/>
                    <a:gd name="T42" fmla="*/ 19 w 23"/>
                    <a:gd name="T43" fmla="*/ 27 h 61"/>
                    <a:gd name="T44" fmla="*/ 15 w 23"/>
                    <a:gd name="T45" fmla="*/ 26 h 61"/>
                    <a:gd name="T46" fmla="*/ 18 w 23"/>
                    <a:gd name="T47" fmla="*/ 32 h 61"/>
                    <a:gd name="T48" fmla="*/ 9 w 23"/>
                    <a:gd name="T49" fmla="*/ 31 h 61"/>
                    <a:gd name="T50" fmla="*/ 17 w 23"/>
                    <a:gd name="T51" fmla="*/ 23 h 61"/>
                    <a:gd name="T52" fmla="*/ 16 w 23"/>
                    <a:gd name="T53" fmla="*/ 14 h 61"/>
                    <a:gd name="T54" fmla="*/ 17 w 23"/>
                    <a:gd name="T55" fmla="*/ 14 h 61"/>
                    <a:gd name="T56" fmla="*/ 14 w 23"/>
                    <a:gd name="T57" fmla="*/ 7 h 61"/>
                    <a:gd name="T58" fmla="*/ 13 w 23"/>
                    <a:gd name="T59" fmla="*/ 9 h 61"/>
                    <a:gd name="T60" fmla="*/ 10 w 23"/>
                    <a:gd name="T61" fmla="*/ 7 h 61"/>
                    <a:gd name="T62" fmla="*/ 12 w 23"/>
                    <a:gd name="T63" fmla="*/ 6 h 61"/>
                    <a:gd name="T64" fmla="*/ 7 w 23"/>
                    <a:gd name="T65" fmla="*/ 0 h 61"/>
                    <a:gd name="T66" fmla="*/ 10 w 23"/>
                    <a:gd name="T67" fmla="*/ 7 h 61"/>
                    <a:gd name="T68" fmla="*/ 5 w 23"/>
                    <a:gd name="T6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3" h="61">
                      <a:moveTo>
                        <a:pt x="5" y="4"/>
                      </a:moveTo>
                      <a:cubicBezTo>
                        <a:pt x="0" y="7"/>
                        <a:pt x="3" y="11"/>
                        <a:pt x="2" y="15"/>
                      </a:cubicBezTo>
                      <a:cubicBezTo>
                        <a:pt x="4" y="22"/>
                        <a:pt x="11" y="16"/>
                        <a:pt x="12" y="23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3" y="27"/>
                        <a:pt x="0" y="36"/>
                        <a:pt x="8" y="42"/>
                      </a:cubicBezTo>
                      <a:cubicBezTo>
                        <a:pt x="7" y="43"/>
                        <a:pt x="5" y="44"/>
                        <a:pt x="4" y="42"/>
                      </a:cubicBezTo>
                      <a:cubicBezTo>
                        <a:pt x="4" y="46"/>
                        <a:pt x="17" y="45"/>
                        <a:pt x="14" y="50"/>
                      </a:cubicBezTo>
                      <a:cubicBezTo>
                        <a:pt x="8" y="45"/>
                        <a:pt x="8" y="52"/>
                        <a:pt x="3" y="50"/>
                      </a:cubicBezTo>
                      <a:cubicBezTo>
                        <a:pt x="2" y="49"/>
                        <a:pt x="2" y="49"/>
                        <a:pt x="2" y="49"/>
                      </a:cubicBezTo>
                      <a:cubicBezTo>
                        <a:pt x="2" y="53"/>
                        <a:pt x="5" y="58"/>
                        <a:pt x="5" y="60"/>
                      </a:cubicBezTo>
                      <a:cubicBezTo>
                        <a:pt x="7" y="60"/>
                        <a:pt x="11" y="58"/>
                        <a:pt x="11" y="61"/>
                      </a:cubicBezTo>
                      <a:cubicBezTo>
                        <a:pt x="11" y="60"/>
                        <a:pt x="14" y="61"/>
                        <a:pt x="16" y="61"/>
                      </a:cubicBezTo>
                      <a:cubicBezTo>
                        <a:pt x="14" y="58"/>
                        <a:pt x="16" y="56"/>
                        <a:pt x="13" y="54"/>
                      </a:cubicBezTo>
                      <a:cubicBezTo>
                        <a:pt x="16" y="52"/>
                        <a:pt x="14" y="55"/>
                        <a:pt x="17" y="53"/>
                      </a:cubicBezTo>
                      <a:cubicBezTo>
                        <a:pt x="14" y="51"/>
                        <a:pt x="14" y="51"/>
                        <a:pt x="14" y="51"/>
                      </a:cubicBezTo>
                      <a:cubicBezTo>
                        <a:pt x="15" y="49"/>
                        <a:pt x="17" y="53"/>
                        <a:pt x="18" y="50"/>
                      </a:cubicBezTo>
                      <a:cubicBezTo>
                        <a:pt x="16" y="49"/>
                        <a:pt x="14" y="47"/>
                        <a:pt x="15" y="45"/>
                      </a:cubicBezTo>
                      <a:cubicBezTo>
                        <a:pt x="16" y="45"/>
                        <a:pt x="16" y="45"/>
                        <a:pt x="16" y="45"/>
                      </a:cubicBezTo>
                      <a:cubicBezTo>
                        <a:pt x="15" y="43"/>
                        <a:pt x="16" y="41"/>
                        <a:pt x="11" y="42"/>
                      </a:cubicBezTo>
                      <a:cubicBezTo>
                        <a:pt x="16" y="40"/>
                        <a:pt x="16" y="40"/>
                        <a:pt x="16" y="40"/>
                      </a:cubicBezTo>
                      <a:cubicBezTo>
                        <a:pt x="13" y="40"/>
                        <a:pt x="13" y="40"/>
                        <a:pt x="13" y="40"/>
                      </a:cubicBezTo>
                      <a:cubicBezTo>
                        <a:pt x="15" y="35"/>
                        <a:pt x="23" y="34"/>
                        <a:pt x="19" y="27"/>
                      </a:cubicBezTo>
                      <a:cubicBezTo>
                        <a:pt x="18" y="29"/>
                        <a:pt x="16" y="27"/>
                        <a:pt x="15" y="26"/>
                      </a:cubicBezTo>
                      <a:cubicBezTo>
                        <a:pt x="13" y="29"/>
                        <a:pt x="18" y="30"/>
                        <a:pt x="18" y="32"/>
                      </a:cubicBezTo>
                      <a:cubicBezTo>
                        <a:pt x="15" y="32"/>
                        <a:pt x="11" y="28"/>
                        <a:pt x="9" y="31"/>
                      </a:cubicBezTo>
                      <a:cubicBezTo>
                        <a:pt x="13" y="28"/>
                        <a:pt x="8" y="24"/>
                        <a:pt x="17" y="23"/>
                      </a:cubicBezTo>
                      <a:cubicBezTo>
                        <a:pt x="18" y="19"/>
                        <a:pt x="14" y="18"/>
                        <a:pt x="16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2" y="13"/>
                        <a:pt x="20" y="11"/>
                        <a:pt x="14" y="7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1" y="9"/>
                        <a:pt x="11" y="8"/>
                        <a:pt x="10" y="7"/>
                      </a:cubicBezTo>
                      <a:cubicBezTo>
                        <a:pt x="11" y="7"/>
                        <a:pt x="11" y="7"/>
                        <a:pt x="12" y="6"/>
                      </a:cubicBezTo>
                      <a:cubicBezTo>
                        <a:pt x="8" y="6"/>
                        <a:pt x="8" y="1"/>
                        <a:pt x="7" y="0"/>
                      </a:cubicBezTo>
                      <a:cubicBezTo>
                        <a:pt x="6" y="2"/>
                        <a:pt x="9" y="5"/>
                        <a:pt x="10" y="7"/>
                      </a:cubicBezTo>
                      <a:cubicBezTo>
                        <a:pt x="8" y="6"/>
                        <a:pt x="4" y="6"/>
                        <a:pt x="5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21" name="Freeform 863"/>
                <p:cNvSpPr>
                  <a:spLocks/>
                </p:cNvSpPr>
                <p:nvPr/>
              </p:nvSpPr>
              <p:spPr bwMode="auto">
                <a:xfrm>
                  <a:off x="3691" y="3062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22" name="Freeform 864"/>
                <p:cNvSpPr>
                  <a:spLocks/>
                </p:cNvSpPr>
                <p:nvPr/>
              </p:nvSpPr>
              <p:spPr bwMode="auto">
                <a:xfrm>
                  <a:off x="3678" y="2982"/>
                  <a:ext cx="22" cy="41"/>
                </a:xfrm>
                <a:custGeom>
                  <a:avLst/>
                  <a:gdLst>
                    <a:gd name="T0" fmla="*/ 12 w 26"/>
                    <a:gd name="T1" fmla="*/ 34 h 48"/>
                    <a:gd name="T2" fmla="*/ 18 w 26"/>
                    <a:gd name="T3" fmla="*/ 33 h 48"/>
                    <a:gd name="T4" fmla="*/ 8 w 26"/>
                    <a:gd name="T5" fmla="*/ 33 h 48"/>
                    <a:gd name="T6" fmla="*/ 6 w 26"/>
                    <a:gd name="T7" fmla="*/ 27 h 48"/>
                    <a:gd name="T8" fmla="*/ 15 w 26"/>
                    <a:gd name="T9" fmla="*/ 28 h 48"/>
                    <a:gd name="T10" fmla="*/ 17 w 26"/>
                    <a:gd name="T11" fmla="*/ 23 h 48"/>
                    <a:gd name="T12" fmla="*/ 11 w 26"/>
                    <a:gd name="T13" fmla="*/ 23 h 48"/>
                    <a:gd name="T14" fmla="*/ 8 w 26"/>
                    <a:gd name="T15" fmla="*/ 17 h 48"/>
                    <a:gd name="T16" fmla="*/ 10 w 26"/>
                    <a:gd name="T17" fmla="*/ 20 h 48"/>
                    <a:gd name="T18" fmla="*/ 17 w 26"/>
                    <a:gd name="T19" fmla="*/ 17 h 48"/>
                    <a:gd name="T20" fmla="*/ 2 w 26"/>
                    <a:gd name="T21" fmla="*/ 3 h 48"/>
                    <a:gd name="T22" fmla="*/ 3 w 26"/>
                    <a:gd name="T23" fmla="*/ 7 h 48"/>
                    <a:gd name="T24" fmla="*/ 10 w 26"/>
                    <a:gd name="T25" fmla="*/ 7 h 48"/>
                    <a:gd name="T26" fmla="*/ 7 w 26"/>
                    <a:gd name="T27" fmla="*/ 11 h 48"/>
                    <a:gd name="T28" fmla="*/ 4 w 26"/>
                    <a:gd name="T29" fmla="*/ 8 h 48"/>
                    <a:gd name="T30" fmla="*/ 2 w 26"/>
                    <a:gd name="T31" fmla="*/ 40 h 48"/>
                    <a:gd name="T32" fmla="*/ 3 w 26"/>
                    <a:gd name="T33" fmla="*/ 36 h 48"/>
                    <a:gd name="T34" fmla="*/ 6 w 26"/>
                    <a:gd name="T35" fmla="*/ 40 h 48"/>
                    <a:gd name="T36" fmla="*/ 13 w 26"/>
                    <a:gd name="T37" fmla="*/ 38 h 48"/>
                    <a:gd name="T38" fmla="*/ 11 w 26"/>
                    <a:gd name="T39" fmla="*/ 41 h 48"/>
                    <a:gd name="T40" fmla="*/ 18 w 26"/>
                    <a:gd name="T41" fmla="*/ 41 h 48"/>
                    <a:gd name="T42" fmla="*/ 20 w 26"/>
                    <a:gd name="T43" fmla="*/ 48 h 48"/>
                    <a:gd name="T44" fmla="*/ 21 w 26"/>
                    <a:gd name="T45" fmla="*/ 37 h 48"/>
                    <a:gd name="T46" fmla="*/ 12 w 26"/>
                    <a:gd name="T47" fmla="*/ 3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6" h="48">
                      <a:moveTo>
                        <a:pt x="12" y="34"/>
                      </a:moveTo>
                      <a:cubicBezTo>
                        <a:pt x="14" y="32"/>
                        <a:pt x="16" y="35"/>
                        <a:pt x="18" y="33"/>
                      </a:cubicBezTo>
                      <a:cubicBezTo>
                        <a:pt x="15" y="30"/>
                        <a:pt x="12" y="36"/>
                        <a:pt x="8" y="33"/>
                      </a:cubicBezTo>
                      <a:cubicBezTo>
                        <a:pt x="10" y="31"/>
                        <a:pt x="6" y="28"/>
                        <a:pt x="6" y="27"/>
                      </a:cubicBezTo>
                      <a:cubicBezTo>
                        <a:pt x="9" y="29"/>
                        <a:pt x="14" y="28"/>
                        <a:pt x="15" y="28"/>
                      </a:cubicBezTo>
                      <a:cubicBezTo>
                        <a:pt x="14" y="27"/>
                        <a:pt x="17" y="25"/>
                        <a:pt x="17" y="23"/>
                      </a:cubicBezTo>
                      <a:cubicBezTo>
                        <a:pt x="13" y="27"/>
                        <a:pt x="15" y="19"/>
                        <a:pt x="11" y="23"/>
                      </a:cubicBezTo>
                      <a:cubicBezTo>
                        <a:pt x="8" y="22"/>
                        <a:pt x="6" y="18"/>
                        <a:pt x="8" y="17"/>
                      </a:cubicBezTo>
                      <a:cubicBezTo>
                        <a:pt x="11" y="17"/>
                        <a:pt x="10" y="19"/>
                        <a:pt x="10" y="20"/>
                      </a:cubicBezTo>
                      <a:cubicBezTo>
                        <a:pt x="15" y="21"/>
                        <a:pt x="13" y="17"/>
                        <a:pt x="17" y="17"/>
                      </a:cubicBezTo>
                      <a:cubicBezTo>
                        <a:pt x="11" y="12"/>
                        <a:pt x="12" y="0"/>
                        <a:pt x="2" y="3"/>
                      </a:cubicBezTo>
                      <a:cubicBezTo>
                        <a:pt x="0" y="4"/>
                        <a:pt x="2" y="5"/>
                        <a:pt x="3" y="7"/>
                      </a:cubicBezTo>
                      <a:cubicBezTo>
                        <a:pt x="5" y="3"/>
                        <a:pt x="8" y="7"/>
                        <a:pt x="10" y="7"/>
                      </a:cubicBezTo>
                      <a:cubicBezTo>
                        <a:pt x="8" y="9"/>
                        <a:pt x="11" y="12"/>
                        <a:pt x="7" y="11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1" y="17"/>
                        <a:pt x="1" y="30"/>
                        <a:pt x="2" y="40"/>
                      </a:cubicBezTo>
                      <a:cubicBezTo>
                        <a:pt x="3" y="36"/>
                        <a:pt x="3" y="36"/>
                        <a:pt x="3" y="36"/>
                      </a:cubicBezTo>
                      <a:cubicBezTo>
                        <a:pt x="5" y="36"/>
                        <a:pt x="5" y="38"/>
                        <a:pt x="6" y="40"/>
                      </a:cubicBezTo>
                      <a:cubicBezTo>
                        <a:pt x="13" y="38"/>
                        <a:pt x="13" y="38"/>
                        <a:pt x="13" y="38"/>
                      </a:cubicBezTo>
                      <a:cubicBezTo>
                        <a:pt x="13" y="40"/>
                        <a:pt x="13" y="41"/>
                        <a:pt x="11" y="41"/>
                      </a:cubicBezTo>
                      <a:cubicBezTo>
                        <a:pt x="14" y="42"/>
                        <a:pt x="16" y="42"/>
                        <a:pt x="18" y="41"/>
                      </a:cubicBezTo>
                      <a:cubicBezTo>
                        <a:pt x="19" y="44"/>
                        <a:pt x="16" y="45"/>
                        <a:pt x="20" y="48"/>
                      </a:cubicBezTo>
                      <a:cubicBezTo>
                        <a:pt x="26" y="42"/>
                        <a:pt x="16" y="43"/>
                        <a:pt x="21" y="37"/>
                      </a:cubicBezTo>
                      <a:lnTo>
                        <a:pt x="12" y="3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23" name="Freeform 865"/>
                <p:cNvSpPr>
                  <a:spLocks/>
                </p:cNvSpPr>
                <p:nvPr/>
              </p:nvSpPr>
              <p:spPr bwMode="auto">
                <a:xfrm>
                  <a:off x="3688" y="3021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2 w 3"/>
                    <a:gd name="T5" fmla="*/ 1 h 1"/>
                    <a:gd name="T6" fmla="*/ 3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24" name="Freeform 866"/>
                <p:cNvSpPr>
                  <a:spLocks/>
                </p:cNvSpPr>
                <p:nvPr/>
              </p:nvSpPr>
              <p:spPr bwMode="auto">
                <a:xfrm>
                  <a:off x="3679" y="3018"/>
                  <a:ext cx="4" cy="3"/>
                </a:xfrm>
                <a:custGeom>
                  <a:avLst/>
                  <a:gdLst>
                    <a:gd name="T0" fmla="*/ 0 w 5"/>
                    <a:gd name="T1" fmla="*/ 2 h 3"/>
                    <a:gd name="T2" fmla="*/ 3 w 5"/>
                    <a:gd name="T3" fmla="*/ 3 h 3"/>
                    <a:gd name="T4" fmla="*/ 0 w 5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0" y="2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5" y="0"/>
                        <a:pt x="3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25" name="Freeform 867"/>
                <p:cNvSpPr>
                  <a:spLocks/>
                </p:cNvSpPr>
                <p:nvPr/>
              </p:nvSpPr>
              <p:spPr bwMode="auto">
                <a:xfrm>
                  <a:off x="3691" y="2991"/>
                  <a:ext cx="2" cy="2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0 h 3"/>
                    <a:gd name="T4" fmla="*/ 0 w 2"/>
                    <a:gd name="T5" fmla="*/ 2 h 3"/>
                    <a:gd name="T6" fmla="*/ 2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26" name="Freeform 868"/>
                <p:cNvSpPr>
                  <a:spLocks/>
                </p:cNvSpPr>
                <p:nvPr/>
              </p:nvSpPr>
              <p:spPr bwMode="auto">
                <a:xfrm>
                  <a:off x="3679" y="2972"/>
                  <a:ext cx="11" cy="13"/>
                </a:xfrm>
                <a:custGeom>
                  <a:avLst/>
                  <a:gdLst>
                    <a:gd name="T0" fmla="*/ 1 w 13"/>
                    <a:gd name="T1" fmla="*/ 0 h 15"/>
                    <a:gd name="T2" fmla="*/ 0 w 13"/>
                    <a:gd name="T3" fmla="*/ 12 h 15"/>
                    <a:gd name="T4" fmla="*/ 12 w 13"/>
                    <a:gd name="T5" fmla="*/ 12 h 15"/>
                    <a:gd name="T6" fmla="*/ 5 w 13"/>
                    <a:gd name="T7" fmla="*/ 7 h 15"/>
                    <a:gd name="T8" fmla="*/ 5 w 13"/>
                    <a:gd name="T9" fmla="*/ 0 h 15"/>
                    <a:gd name="T10" fmla="*/ 1 w 13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5">
                      <a:moveTo>
                        <a:pt x="1" y="0"/>
                      </a:moveTo>
                      <a:cubicBezTo>
                        <a:pt x="1" y="5"/>
                        <a:pt x="4" y="7"/>
                        <a:pt x="0" y="12"/>
                      </a:cubicBezTo>
                      <a:cubicBezTo>
                        <a:pt x="4" y="15"/>
                        <a:pt x="8" y="11"/>
                        <a:pt x="12" y="12"/>
                      </a:cubicBezTo>
                      <a:cubicBezTo>
                        <a:pt x="13" y="10"/>
                        <a:pt x="6" y="10"/>
                        <a:pt x="5" y="7"/>
                      </a:cubicBezTo>
                      <a:cubicBezTo>
                        <a:pt x="9" y="6"/>
                        <a:pt x="4" y="3"/>
                        <a:pt x="5" y="0"/>
                      </a:cubicBezTo>
                      <a:cubicBezTo>
                        <a:pt x="4" y="1"/>
                        <a:pt x="2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27" name="Freeform 869"/>
                <p:cNvSpPr>
                  <a:spLocks/>
                </p:cNvSpPr>
                <p:nvPr/>
              </p:nvSpPr>
              <p:spPr bwMode="auto">
                <a:xfrm>
                  <a:off x="3682" y="2877"/>
                  <a:ext cx="18" cy="100"/>
                </a:xfrm>
                <a:custGeom>
                  <a:avLst/>
                  <a:gdLst>
                    <a:gd name="T0" fmla="*/ 12 w 21"/>
                    <a:gd name="T1" fmla="*/ 96 h 116"/>
                    <a:gd name="T2" fmla="*/ 11 w 21"/>
                    <a:gd name="T3" fmla="*/ 90 h 116"/>
                    <a:gd name="T4" fmla="*/ 13 w 21"/>
                    <a:gd name="T5" fmla="*/ 93 h 116"/>
                    <a:gd name="T6" fmla="*/ 16 w 21"/>
                    <a:gd name="T7" fmla="*/ 88 h 116"/>
                    <a:gd name="T8" fmla="*/ 14 w 21"/>
                    <a:gd name="T9" fmla="*/ 88 h 116"/>
                    <a:gd name="T10" fmla="*/ 13 w 21"/>
                    <a:gd name="T11" fmla="*/ 78 h 116"/>
                    <a:gd name="T12" fmla="*/ 8 w 21"/>
                    <a:gd name="T13" fmla="*/ 76 h 116"/>
                    <a:gd name="T14" fmla="*/ 17 w 21"/>
                    <a:gd name="T15" fmla="*/ 69 h 116"/>
                    <a:gd name="T16" fmla="*/ 6 w 21"/>
                    <a:gd name="T17" fmla="*/ 70 h 116"/>
                    <a:gd name="T18" fmla="*/ 10 w 21"/>
                    <a:gd name="T19" fmla="*/ 58 h 116"/>
                    <a:gd name="T20" fmla="*/ 11 w 21"/>
                    <a:gd name="T21" fmla="*/ 61 h 116"/>
                    <a:gd name="T22" fmla="*/ 11 w 21"/>
                    <a:gd name="T23" fmla="*/ 54 h 116"/>
                    <a:gd name="T24" fmla="*/ 16 w 21"/>
                    <a:gd name="T25" fmla="*/ 55 h 116"/>
                    <a:gd name="T26" fmla="*/ 16 w 21"/>
                    <a:gd name="T27" fmla="*/ 46 h 116"/>
                    <a:gd name="T28" fmla="*/ 19 w 21"/>
                    <a:gd name="T29" fmla="*/ 46 h 116"/>
                    <a:gd name="T30" fmla="*/ 15 w 21"/>
                    <a:gd name="T31" fmla="*/ 28 h 116"/>
                    <a:gd name="T32" fmla="*/ 18 w 21"/>
                    <a:gd name="T33" fmla="*/ 25 h 116"/>
                    <a:gd name="T34" fmla="*/ 9 w 21"/>
                    <a:gd name="T35" fmla="*/ 27 h 116"/>
                    <a:gd name="T36" fmla="*/ 9 w 21"/>
                    <a:gd name="T37" fmla="*/ 19 h 116"/>
                    <a:gd name="T38" fmla="*/ 16 w 21"/>
                    <a:gd name="T39" fmla="*/ 21 h 116"/>
                    <a:gd name="T40" fmla="*/ 13 w 21"/>
                    <a:gd name="T41" fmla="*/ 17 h 116"/>
                    <a:gd name="T42" fmla="*/ 19 w 21"/>
                    <a:gd name="T43" fmla="*/ 14 h 116"/>
                    <a:gd name="T44" fmla="*/ 10 w 21"/>
                    <a:gd name="T45" fmla="*/ 6 h 116"/>
                    <a:gd name="T46" fmla="*/ 12 w 21"/>
                    <a:gd name="T47" fmla="*/ 1 h 116"/>
                    <a:gd name="T48" fmla="*/ 3 w 21"/>
                    <a:gd name="T49" fmla="*/ 5 h 116"/>
                    <a:gd name="T50" fmla="*/ 4 w 21"/>
                    <a:gd name="T51" fmla="*/ 31 h 116"/>
                    <a:gd name="T52" fmla="*/ 9 w 21"/>
                    <a:gd name="T53" fmla="*/ 37 h 116"/>
                    <a:gd name="T54" fmla="*/ 3 w 21"/>
                    <a:gd name="T55" fmla="*/ 38 h 116"/>
                    <a:gd name="T56" fmla="*/ 9 w 21"/>
                    <a:gd name="T57" fmla="*/ 38 h 116"/>
                    <a:gd name="T58" fmla="*/ 3 w 21"/>
                    <a:gd name="T59" fmla="*/ 42 h 116"/>
                    <a:gd name="T60" fmla="*/ 8 w 21"/>
                    <a:gd name="T61" fmla="*/ 45 h 116"/>
                    <a:gd name="T62" fmla="*/ 1 w 21"/>
                    <a:gd name="T63" fmla="*/ 47 h 116"/>
                    <a:gd name="T64" fmla="*/ 2 w 21"/>
                    <a:gd name="T65" fmla="*/ 88 h 116"/>
                    <a:gd name="T66" fmla="*/ 7 w 21"/>
                    <a:gd name="T67" fmla="*/ 87 h 116"/>
                    <a:gd name="T68" fmla="*/ 6 w 21"/>
                    <a:gd name="T69" fmla="*/ 103 h 116"/>
                    <a:gd name="T70" fmla="*/ 10 w 21"/>
                    <a:gd name="T71" fmla="*/ 105 h 116"/>
                    <a:gd name="T72" fmla="*/ 0 w 21"/>
                    <a:gd name="T73" fmla="*/ 104 h 116"/>
                    <a:gd name="T74" fmla="*/ 1 w 21"/>
                    <a:gd name="T75" fmla="*/ 109 h 116"/>
                    <a:gd name="T76" fmla="*/ 3 w 21"/>
                    <a:gd name="T77" fmla="*/ 106 h 116"/>
                    <a:gd name="T78" fmla="*/ 1 w 21"/>
                    <a:gd name="T79" fmla="*/ 111 h 116"/>
                    <a:gd name="T80" fmla="*/ 13 w 21"/>
                    <a:gd name="T81" fmla="*/ 108 h 116"/>
                    <a:gd name="T82" fmla="*/ 18 w 21"/>
                    <a:gd name="T83" fmla="*/ 96 h 116"/>
                    <a:gd name="T84" fmla="*/ 12 w 21"/>
                    <a:gd name="T85" fmla="*/ 9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1" h="116">
                      <a:moveTo>
                        <a:pt x="12" y="96"/>
                      </a:moveTo>
                      <a:cubicBezTo>
                        <a:pt x="12" y="94"/>
                        <a:pt x="9" y="91"/>
                        <a:pt x="11" y="90"/>
                      </a:cubicBezTo>
                      <a:cubicBezTo>
                        <a:pt x="13" y="90"/>
                        <a:pt x="14" y="91"/>
                        <a:pt x="13" y="93"/>
                      </a:cubicBezTo>
                      <a:cubicBezTo>
                        <a:pt x="19" y="92"/>
                        <a:pt x="13" y="90"/>
                        <a:pt x="16" y="88"/>
                      </a:cubicBezTo>
                      <a:cubicBezTo>
                        <a:pt x="16" y="88"/>
                        <a:pt x="15" y="89"/>
                        <a:pt x="14" y="88"/>
                      </a:cubicBezTo>
                      <a:cubicBezTo>
                        <a:pt x="15" y="83"/>
                        <a:pt x="9" y="85"/>
                        <a:pt x="13" y="78"/>
                      </a:cubicBezTo>
                      <a:cubicBezTo>
                        <a:pt x="12" y="77"/>
                        <a:pt x="12" y="76"/>
                        <a:pt x="8" y="76"/>
                      </a:cubicBezTo>
                      <a:cubicBezTo>
                        <a:pt x="13" y="72"/>
                        <a:pt x="13" y="74"/>
                        <a:pt x="17" y="69"/>
                      </a:cubicBezTo>
                      <a:cubicBezTo>
                        <a:pt x="15" y="69"/>
                        <a:pt x="10" y="70"/>
                        <a:pt x="6" y="70"/>
                      </a:cubicBezTo>
                      <a:cubicBezTo>
                        <a:pt x="12" y="63"/>
                        <a:pt x="5" y="63"/>
                        <a:pt x="10" y="58"/>
                      </a:cubicBezTo>
                      <a:cubicBezTo>
                        <a:pt x="10" y="59"/>
                        <a:pt x="11" y="60"/>
                        <a:pt x="11" y="61"/>
                      </a:cubicBezTo>
                      <a:cubicBezTo>
                        <a:pt x="17" y="60"/>
                        <a:pt x="10" y="57"/>
                        <a:pt x="11" y="54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3"/>
                        <a:pt x="12" y="48"/>
                        <a:pt x="16" y="46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5" y="40"/>
                        <a:pt x="17" y="33"/>
                        <a:pt x="15" y="28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4" y="18"/>
                        <a:pt x="16" y="32"/>
                        <a:pt x="9" y="27"/>
                      </a:cubicBezTo>
                      <a:cubicBezTo>
                        <a:pt x="18" y="26"/>
                        <a:pt x="5" y="23"/>
                        <a:pt x="9" y="19"/>
                      </a:cubicBezTo>
                      <a:cubicBezTo>
                        <a:pt x="13" y="18"/>
                        <a:pt x="11" y="23"/>
                        <a:pt x="16" y="21"/>
                      </a:cubicBezTo>
                      <a:cubicBezTo>
                        <a:pt x="11" y="20"/>
                        <a:pt x="14" y="19"/>
                        <a:pt x="13" y="17"/>
                      </a:cubicBezTo>
                      <a:cubicBezTo>
                        <a:pt x="18" y="18"/>
                        <a:pt x="14" y="13"/>
                        <a:pt x="19" y="14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3" y="5"/>
                        <a:pt x="13" y="3"/>
                        <a:pt x="12" y="1"/>
                      </a:cubicBezTo>
                      <a:cubicBezTo>
                        <a:pt x="12" y="6"/>
                        <a:pt x="5" y="0"/>
                        <a:pt x="3" y="5"/>
                      </a:cubicBezTo>
                      <a:cubicBezTo>
                        <a:pt x="5" y="11"/>
                        <a:pt x="6" y="22"/>
                        <a:pt x="4" y="31"/>
                      </a:cubicBezTo>
                      <a:cubicBezTo>
                        <a:pt x="10" y="32"/>
                        <a:pt x="4" y="36"/>
                        <a:pt x="9" y="37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4" y="44"/>
                        <a:pt x="6" y="37"/>
                        <a:pt x="9" y="38"/>
                      </a:cubicBezTo>
                      <a:cubicBezTo>
                        <a:pt x="10" y="41"/>
                        <a:pt x="6" y="43"/>
                        <a:pt x="3" y="42"/>
                      </a:cubicBezTo>
                      <a:cubicBezTo>
                        <a:pt x="3" y="46"/>
                        <a:pt x="5" y="43"/>
                        <a:pt x="8" y="45"/>
                      </a:cubicBezTo>
                      <a:cubicBezTo>
                        <a:pt x="1" y="47"/>
                        <a:pt x="1" y="47"/>
                        <a:pt x="1" y="47"/>
                      </a:cubicBezTo>
                      <a:cubicBezTo>
                        <a:pt x="3" y="59"/>
                        <a:pt x="7" y="75"/>
                        <a:pt x="2" y="88"/>
                      </a:cubicBezTo>
                      <a:cubicBezTo>
                        <a:pt x="7" y="87"/>
                        <a:pt x="7" y="87"/>
                        <a:pt x="7" y="87"/>
                      </a:cubicBezTo>
                      <a:cubicBezTo>
                        <a:pt x="4" y="93"/>
                        <a:pt x="16" y="98"/>
                        <a:pt x="6" y="103"/>
                      </a:cubicBezTo>
                      <a:cubicBezTo>
                        <a:pt x="10" y="105"/>
                        <a:pt x="10" y="105"/>
                        <a:pt x="10" y="105"/>
                      </a:cubicBezTo>
                      <a:cubicBezTo>
                        <a:pt x="8" y="104"/>
                        <a:pt x="3" y="106"/>
                        <a:pt x="0" y="104"/>
                      </a:cubicBezTo>
                      <a:cubicBezTo>
                        <a:pt x="2" y="106"/>
                        <a:pt x="0" y="107"/>
                        <a:pt x="1" y="109"/>
                      </a:cubicBezTo>
                      <a:cubicBezTo>
                        <a:pt x="3" y="106"/>
                        <a:pt x="3" y="106"/>
                        <a:pt x="3" y="106"/>
                      </a:cubicBezTo>
                      <a:cubicBezTo>
                        <a:pt x="7" y="109"/>
                        <a:pt x="5" y="111"/>
                        <a:pt x="1" y="111"/>
                      </a:cubicBezTo>
                      <a:cubicBezTo>
                        <a:pt x="6" y="116"/>
                        <a:pt x="9" y="109"/>
                        <a:pt x="13" y="108"/>
                      </a:cubicBezTo>
                      <a:cubicBezTo>
                        <a:pt x="5" y="101"/>
                        <a:pt x="21" y="102"/>
                        <a:pt x="18" y="96"/>
                      </a:cubicBezTo>
                      <a:cubicBezTo>
                        <a:pt x="16" y="92"/>
                        <a:pt x="14" y="96"/>
                        <a:pt x="12" y="96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28" name="Freeform 870"/>
                <p:cNvSpPr>
                  <a:spLocks/>
                </p:cNvSpPr>
                <p:nvPr/>
              </p:nvSpPr>
              <p:spPr bwMode="auto">
                <a:xfrm>
                  <a:off x="3681" y="296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29" name="Freeform 871"/>
                <p:cNvSpPr>
                  <a:spLocks/>
                </p:cNvSpPr>
                <p:nvPr/>
              </p:nvSpPr>
              <p:spPr bwMode="auto">
                <a:xfrm>
                  <a:off x="3692" y="2876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30" name="Rectangle 872"/>
                <p:cNvSpPr>
                  <a:spLocks noChangeArrowheads="1"/>
                </p:cNvSpPr>
                <p:nvPr/>
              </p:nvSpPr>
              <p:spPr bwMode="auto">
                <a:xfrm>
                  <a:off x="3683" y="2972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31" name="Freeform 873"/>
                <p:cNvSpPr>
                  <a:spLocks/>
                </p:cNvSpPr>
                <p:nvPr/>
              </p:nvSpPr>
              <p:spPr bwMode="auto">
                <a:xfrm>
                  <a:off x="3691" y="2974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0 h 2"/>
                    <a:gd name="T4" fmla="*/ 0 w 2"/>
                    <a:gd name="T5" fmla="*/ 1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32" name="Freeform 874"/>
                <p:cNvSpPr>
                  <a:spLocks/>
                </p:cNvSpPr>
                <p:nvPr/>
              </p:nvSpPr>
              <p:spPr bwMode="auto">
                <a:xfrm>
                  <a:off x="3696" y="2862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33" name="Freeform 875"/>
                <p:cNvSpPr>
                  <a:spLocks/>
                </p:cNvSpPr>
                <p:nvPr/>
              </p:nvSpPr>
              <p:spPr bwMode="auto">
                <a:xfrm>
                  <a:off x="3699" y="282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34" name="Freeform 876"/>
                <p:cNvSpPr>
                  <a:spLocks/>
                </p:cNvSpPr>
                <p:nvPr/>
              </p:nvSpPr>
              <p:spPr bwMode="auto">
                <a:xfrm>
                  <a:off x="3673" y="2704"/>
                  <a:ext cx="29" cy="171"/>
                </a:xfrm>
                <a:custGeom>
                  <a:avLst/>
                  <a:gdLst>
                    <a:gd name="T0" fmla="*/ 17 w 34"/>
                    <a:gd name="T1" fmla="*/ 7 h 198"/>
                    <a:gd name="T2" fmla="*/ 10 w 34"/>
                    <a:gd name="T3" fmla="*/ 4 h 198"/>
                    <a:gd name="T4" fmla="*/ 7 w 34"/>
                    <a:gd name="T5" fmla="*/ 11 h 198"/>
                    <a:gd name="T6" fmla="*/ 11 w 34"/>
                    <a:gd name="T7" fmla="*/ 21 h 198"/>
                    <a:gd name="T8" fmla="*/ 12 w 34"/>
                    <a:gd name="T9" fmla="*/ 43 h 198"/>
                    <a:gd name="T10" fmla="*/ 10 w 34"/>
                    <a:gd name="T11" fmla="*/ 58 h 198"/>
                    <a:gd name="T12" fmla="*/ 16 w 34"/>
                    <a:gd name="T13" fmla="*/ 77 h 198"/>
                    <a:gd name="T14" fmla="*/ 14 w 34"/>
                    <a:gd name="T15" fmla="*/ 81 h 198"/>
                    <a:gd name="T16" fmla="*/ 13 w 34"/>
                    <a:gd name="T17" fmla="*/ 92 h 198"/>
                    <a:gd name="T18" fmla="*/ 23 w 34"/>
                    <a:gd name="T19" fmla="*/ 96 h 198"/>
                    <a:gd name="T20" fmla="*/ 23 w 34"/>
                    <a:gd name="T21" fmla="*/ 106 h 198"/>
                    <a:gd name="T22" fmla="*/ 19 w 34"/>
                    <a:gd name="T23" fmla="*/ 114 h 198"/>
                    <a:gd name="T24" fmla="*/ 19 w 34"/>
                    <a:gd name="T25" fmla="*/ 127 h 198"/>
                    <a:gd name="T26" fmla="*/ 18 w 34"/>
                    <a:gd name="T27" fmla="*/ 140 h 198"/>
                    <a:gd name="T28" fmla="*/ 20 w 34"/>
                    <a:gd name="T29" fmla="*/ 151 h 198"/>
                    <a:gd name="T30" fmla="*/ 24 w 34"/>
                    <a:gd name="T31" fmla="*/ 160 h 198"/>
                    <a:gd name="T32" fmla="*/ 20 w 34"/>
                    <a:gd name="T33" fmla="*/ 162 h 198"/>
                    <a:gd name="T34" fmla="*/ 21 w 34"/>
                    <a:gd name="T35" fmla="*/ 170 h 198"/>
                    <a:gd name="T36" fmla="*/ 20 w 34"/>
                    <a:gd name="T37" fmla="*/ 197 h 198"/>
                    <a:gd name="T38" fmla="*/ 22 w 34"/>
                    <a:gd name="T39" fmla="*/ 183 h 198"/>
                    <a:gd name="T40" fmla="*/ 18 w 34"/>
                    <a:gd name="T41" fmla="*/ 181 h 198"/>
                    <a:gd name="T42" fmla="*/ 30 w 34"/>
                    <a:gd name="T43" fmla="*/ 178 h 198"/>
                    <a:gd name="T44" fmla="*/ 31 w 34"/>
                    <a:gd name="T45" fmla="*/ 174 h 198"/>
                    <a:gd name="T46" fmla="*/ 30 w 34"/>
                    <a:gd name="T47" fmla="*/ 164 h 198"/>
                    <a:gd name="T48" fmla="*/ 32 w 34"/>
                    <a:gd name="T49" fmla="*/ 156 h 198"/>
                    <a:gd name="T50" fmla="*/ 32 w 34"/>
                    <a:gd name="T51" fmla="*/ 144 h 198"/>
                    <a:gd name="T52" fmla="*/ 29 w 34"/>
                    <a:gd name="T53" fmla="*/ 133 h 198"/>
                    <a:gd name="T54" fmla="*/ 30 w 34"/>
                    <a:gd name="T55" fmla="*/ 133 h 198"/>
                    <a:gd name="T56" fmla="*/ 30 w 34"/>
                    <a:gd name="T57" fmla="*/ 129 h 198"/>
                    <a:gd name="T58" fmla="*/ 29 w 34"/>
                    <a:gd name="T59" fmla="*/ 121 h 198"/>
                    <a:gd name="T60" fmla="*/ 26 w 34"/>
                    <a:gd name="T61" fmla="*/ 112 h 198"/>
                    <a:gd name="T62" fmla="*/ 31 w 34"/>
                    <a:gd name="T63" fmla="*/ 109 h 198"/>
                    <a:gd name="T64" fmla="*/ 31 w 34"/>
                    <a:gd name="T65" fmla="*/ 98 h 198"/>
                    <a:gd name="T66" fmla="*/ 25 w 34"/>
                    <a:gd name="T67" fmla="*/ 94 h 198"/>
                    <a:gd name="T68" fmla="*/ 23 w 34"/>
                    <a:gd name="T69" fmla="*/ 81 h 198"/>
                    <a:gd name="T70" fmla="*/ 21 w 34"/>
                    <a:gd name="T71" fmla="*/ 62 h 198"/>
                    <a:gd name="T72" fmla="*/ 21 w 34"/>
                    <a:gd name="T73" fmla="*/ 57 h 198"/>
                    <a:gd name="T74" fmla="*/ 20 w 34"/>
                    <a:gd name="T75" fmla="*/ 37 h 198"/>
                    <a:gd name="T76" fmla="*/ 14 w 34"/>
                    <a:gd name="T77" fmla="*/ 45 h 198"/>
                    <a:gd name="T78" fmla="*/ 23 w 34"/>
                    <a:gd name="T79" fmla="*/ 35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198">
                      <a:moveTo>
                        <a:pt x="24" y="17"/>
                      </a:moveTo>
                      <a:cubicBezTo>
                        <a:pt x="22" y="14"/>
                        <a:pt x="21" y="9"/>
                        <a:pt x="17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8" y="6"/>
                        <a:pt x="14" y="0"/>
                        <a:pt x="10" y="4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6" y="9"/>
                        <a:pt x="8" y="7"/>
                        <a:pt x="7" y="11"/>
                      </a:cubicBezTo>
                      <a:cubicBezTo>
                        <a:pt x="8" y="15"/>
                        <a:pt x="17" y="17"/>
                        <a:pt x="15" y="20"/>
                      </a:cubicBezTo>
                      <a:cubicBezTo>
                        <a:pt x="15" y="21"/>
                        <a:pt x="13" y="21"/>
                        <a:pt x="11" y="21"/>
                      </a:cubicBezTo>
                      <a:cubicBezTo>
                        <a:pt x="10" y="24"/>
                        <a:pt x="17" y="26"/>
                        <a:pt x="18" y="28"/>
                      </a:cubicBezTo>
                      <a:cubicBezTo>
                        <a:pt x="0" y="29"/>
                        <a:pt x="23" y="38"/>
                        <a:pt x="12" y="43"/>
                      </a:cubicBezTo>
                      <a:cubicBezTo>
                        <a:pt x="13" y="47"/>
                        <a:pt x="12" y="51"/>
                        <a:pt x="15" y="55"/>
                      </a:cubicBezTo>
                      <a:cubicBezTo>
                        <a:pt x="11" y="53"/>
                        <a:pt x="15" y="59"/>
                        <a:pt x="10" y="58"/>
                      </a:cubicBezTo>
                      <a:cubicBezTo>
                        <a:pt x="20" y="59"/>
                        <a:pt x="6" y="70"/>
                        <a:pt x="18" y="70"/>
                      </a:cubicBezTo>
                      <a:cubicBezTo>
                        <a:pt x="15" y="76"/>
                        <a:pt x="19" y="70"/>
                        <a:pt x="16" y="77"/>
                      </a:cubicBezTo>
                      <a:cubicBezTo>
                        <a:pt x="15" y="77"/>
                        <a:pt x="15" y="76"/>
                        <a:pt x="15" y="75"/>
                      </a:cubicBezTo>
                      <a:cubicBezTo>
                        <a:pt x="12" y="78"/>
                        <a:pt x="20" y="79"/>
                        <a:pt x="14" y="81"/>
                      </a:cubicBezTo>
                      <a:cubicBezTo>
                        <a:pt x="13" y="86"/>
                        <a:pt x="18" y="82"/>
                        <a:pt x="21" y="85"/>
                      </a:cubicBezTo>
                      <a:cubicBezTo>
                        <a:pt x="20" y="90"/>
                        <a:pt x="18" y="89"/>
                        <a:pt x="13" y="92"/>
                      </a:cubicBezTo>
                      <a:cubicBezTo>
                        <a:pt x="19" y="92"/>
                        <a:pt x="16" y="95"/>
                        <a:pt x="19" y="98"/>
                      </a:cubicBezTo>
                      <a:cubicBezTo>
                        <a:pt x="20" y="97"/>
                        <a:pt x="21" y="94"/>
                        <a:pt x="23" y="96"/>
                      </a:cubicBezTo>
                      <a:cubicBezTo>
                        <a:pt x="22" y="102"/>
                        <a:pt x="27" y="101"/>
                        <a:pt x="29" y="106"/>
                      </a:cubicBezTo>
                      <a:cubicBezTo>
                        <a:pt x="22" y="109"/>
                        <a:pt x="29" y="101"/>
                        <a:pt x="23" y="106"/>
                      </a:cubicBezTo>
                      <a:cubicBezTo>
                        <a:pt x="20" y="102"/>
                        <a:pt x="20" y="100"/>
                        <a:pt x="15" y="98"/>
                      </a:cubicBezTo>
                      <a:cubicBezTo>
                        <a:pt x="15" y="103"/>
                        <a:pt x="16" y="108"/>
                        <a:pt x="19" y="114"/>
                      </a:cubicBezTo>
                      <a:cubicBezTo>
                        <a:pt x="18" y="117"/>
                        <a:pt x="16" y="112"/>
                        <a:pt x="15" y="115"/>
                      </a:cubicBezTo>
                      <a:cubicBezTo>
                        <a:pt x="12" y="120"/>
                        <a:pt x="22" y="123"/>
                        <a:pt x="19" y="127"/>
                      </a:cubicBezTo>
                      <a:cubicBezTo>
                        <a:pt x="16" y="126"/>
                        <a:pt x="16" y="126"/>
                        <a:pt x="16" y="126"/>
                      </a:cubicBezTo>
                      <a:cubicBezTo>
                        <a:pt x="21" y="129"/>
                        <a:pt x="15" y="135"/>
                        <a:pt x="18" y="140"/>
                      </a:cubicBezTo>
                      <a:cubicBezTo>
                        <a:pt x="19" y="140"/>
                        <a:pt x="21" y="139"/>
                        <a:pt x="22" y="140"/>
                      </a:cubicBezTo>
                      <a:cubicBezTo>
                        <a:pt x="13" y="140"/>
                        <a:pt x="26" y="147"/>
                        <a:pt x="20" y="151"/>
                      </a:cubicBezTo>
                      <a:cubicBezTo>
                        <a:pt x="26" y="151"/>
                        <a:pt x="29" y="156"/>
                        <a:pt x="30" y="159"/>
                      </a:cubicBezTo>
                      <a:cubicBezTo>
                        <a:pt x="28" y="160"/>
                        <a:pt x="26" y="160"/>
                        <a:pt x="24" y="160"/>
                      </a:cubicBezTo>
                      <a:cubicBezTo>
                        <a:pt x="28" y="155"/>
                        <a:pt x="18" y="155"/>
                        <a:pt x="16" y="151"/>
                      </a:cubicBezTo>
                      <a:cubicBezTo>
                        <a:pt x="19" y="154"/>
                        <a:pt x="16" y="160"/>
                        <a:pt x="20" y="162"/>
                      </a:cubicBezTo>
                      <a:cubicBezTo>
                        <a:pt x="15" y="161"/>
                        <a:pt x="15" y="161"/>
                        <a:pt x="15" y="161"/>
                      </a:cubicBezTo>
                      <a:cubicBezTo>
                        <a:pt x="15" y="166"/>
                        <a:pt x="25" y="165"/>
                        <a:pt x="21" y="170"/>
                      </a:cubicBezTo>
                      <a:cubicBezTo>
                        <a:pt x="18" y="169"/>
                        <a:pt x="18" y="169"/>
                        <a:pt x="18" y="169"/>
                      </a:cubicBezTo>
                      <a:cubicBezTo>
                        <a:pt x="19" y="179"/>
                        <a:pt x="13" y="190"/>
                        <a:pt x="20" y="197"/>
                      </a:cubicBezTo>
                      <a:cubicBezTo>
                        <a:pt x="22" y="198"/>
                        <a:pt x="29" y="194"/>
                        <a:pt x="31" y="194"/>
                      </a:cubicBezTo>
                      <a:cubicBezTo>
                        <a:pt x="28" y="189"/>
                        <a:pt x="24" y="187"/>
                        <a:pt x="22" y="183"/>
                      </a:cubicBezTo>
                      <a:cubicBezTo>
                        <a:pt x="27" y="183"/>
                        <a:pt x="27" y="183"/>
                        <a:pt x="27" y="183"/>
                      </a:cubicBezTo>
                      <a:cubicBezTo>
                        <a:pt x="23" y="183"/>
                        <a:pt x="21" y="178"/>
                        <a:pt x="18" y="181"/>
                      </a:cubicBezTo>
                      <a:cubicBezTo>
                        <a:pt x="16" y="178"/>
                        <a:pt x="23" y="179"/>
                        <a:pt x="20" y="175"/>
                      </a:cubicBezTo>
                      <a:cubicBezTo>
                        <a:pt x="25" y="176"/>
                        <a:pt x="26" y="178"/>
                        <a:pt x="30" y="178"/>
                      </a:cubicBezTo>
                      <a:cubicBezTo>
                        <a:pt x="28" y="175"/>
                        <a:pt x="28" y="175"/>
                        <a:pt x="28" y="175"/>
                      </a:cubicBezTo>
                      <a:cubicBezTo>
                        <a:pt x="30" y="176"/>
                        <a:pt x="29" y="173"/>
                        <a:pt x="31" y="174"/>
                      </a:cubicBezTo>
                      <a:cubicBezTo>
                        <a:pt x="25" y="169"/>
                        <a:pt x="34" y="167"/>
                        <a:pt x="31" y="161"/>
                      </a:cubicBezTo>
                      <a:cubicBezTo>
                        <a:pt x="30" y="164"/>
                        <a:pt x="30" y="164"/>
                        <a:pt x="30" y="164"/>
                      </a:cubicBezTo>
                      <a:cubicBezTo>
                        <a:pt x="27" y="164"/>
                        <a:pt x="27" y="163"/>
                        <a:pt x="26" y="161"/>
                      </a:cubicBezTo>
                      <a:cubicBezTo>
                        <a:pt x="31" y="160"/>
                        <a:pt x="30" y="159"/>
                        <a:pt x="32" y="156"/>
                      </a:cubicBezTo>
                      <a:cubicBezTo>
                        <a:pt x="29" y="154"/>
                        <a:pt x="24" y="153"/>
                        <a:pt x="24" y="150"/>
                      </a:cubicBezTo>
                      <a:cubicBezTo>
                        <a:pt x="30" y="150"/>
                        <a:pt x="27" y="144"/>
                        <a:pt x="32" y="144"/>
                      </a:cubicBezTo>
                      <a:cubicBezTo>
                        <a:pt x="26" y="143"/>
                        <a:pt x="30" y="137"/>
                        <a:pt x="26" y="137"/>
                      </a:cubicBezTo>
                      <a:cubicBezTo>
                        <a:pt x="25" y="135"/>
                        <a:pt x="26" y="133"/>
                        <a:pt x="29" y="133"/>
                      </a:cubicBezTo>
                      <a:cubicBezTo>
                        <a:pt x="30" y="134"/>
                        <a:pt x="30" y="134"/>
                        <a:pt x="30" y="134"/>
                      </a:cubicBezTo>
                      <a:cubicBezTo>
                        <a:pt x="30" y="133"/>
                        <a:pt x="30" y="133"/>
                        <a:pt x="30" y="133"/>
                      </a:cubicBezTo>
                      <a:cubicBezTo>
                        <a:pt x="31" y="133"/>
                        <a:pt x="31" y="133"/>
                        <a:pt x="31" y="133"/>
                      </a:cubicBezTo>
                      <a:cubicBezTo>
                        <a:pt x="31" y="131"/>
                        <a:pt x="27" y="131"/>
                        <a:pt x="30" y="129"/>
                      </a:cubicBezTo>
                      <a:cubicBezTo>
                        <a:pt x="31" y="129"/>
                        <a:pt x="31" y="130"/>
                        <a:pt x="32" y="131"/>
                      </a:cubicBezTo>
                      <a:cubicBezTo>
                        <a:pt x="33" y="127"/>
                        <a:pt x="24" y="124"/>
                        <a:pt x="29" y="121"/>
                      </a:cubicBezTo>
                      <a:cubicBezTo>
                        <a:pt x="26" y="120"/>
                        <a:pt x="26" y="116"/>
                        <a:pt x="20" y="117"/>
                      </a:cubicBezTo>
                      <a:cubicBezTo>
                        <a:pt x="22" y="115"/>
                        <a:pt x="27" y="116"/>
                        <a:pt x="26" y="112"/>
                      </a:cubicBezTo>
                      <a:cubicBezTo>
                        <a:pt x="21" y="111"/>
                        <a:pt x="27" y="109"/>
                        <a:pt x="24" y="106"/>
                      </a:cubicBezTo>
                      <a:cubicBezTo>
                        <a:pt x="29" y="109"/>
                        <a:pt x="26" y="106"/>
                        <a:pt x="31" y="109"/>
                      </a:cubicBezTo>
                      <a:cubicBezTo>
                        <a:pt x="33" y="107"/>
                        <a:pt x="26" y="103"/>
                        <a:pt x="27" y="99"/>
                      </a:cubicBezTo>
                      <a:cubicBezTo>
                        <a:pt x="31" y="98"/>
                        <a:pt x="31" y="98"/>
                        <a:pt x="31" y="98"/>
                      </a:cubicBezTo>
                      <a:cubicBezTo>
                        <a:pt x="29" y="97"/>
                        <a:pt x="25" y="95"/>
                        <a:pt x="29" y="94"/>
                      </a:cubicBezTo>
                      <a:cubicBezTo>
                        <a:pt x="25" y="94"/>
                        <a:pt x="25" y="94"/>
                        <a:pt x="25" y="94"/>
                      </a:cubicBezTo>
                      <a:cubicBezTo>
                        <a:pt x="27" y="91"/>
                        <a:pt x="26" y="87"/>
                        <a:pt x="30" y="84"/>
                      </a:cubicBezTo>
                      <a:cubicBezTo>
                        <a:pt x="23" y="81"/>
                        <a:pt x="23" y="81"/>
                        <a:pt x="23" y="81"/>
                      </a:cubicBezTo>
                      <a:cubicBezTo>
                        <a:pt x="30" y="76"/>
                        <a:pt x="24" y="70"/>
                        <a:pt x="18" y="67"/>
                      </a:cubicBezTo>
                      <a:cubicBezTo>
                        <a:pt x="18" y="65"/>
                        <a:pt x="19" y="62"/>
                        <a:pt x="21" y="62"/>
                      </a:cubicBezTo>
                      <a:cubicBezTo>
                        <a:pt x="23" y="64"/>
                        <a:pt x="23" y="64"/>
                        <a:pt x="23" y="64"/>
                      </a:cubicBezTo>
                      <a:cubicBezTo>
                        <a:pt x="23" y="62"/>
                        <a:pt x="27" y="59"/>
                        <a:pt x="21" y="57"/>
                      </a:cubicBezTo>
                      <a:cubicBezTo>
                        <a:pt x="20" y="55"/>
                        <a:pt x="25" y="55"/>
                        <a:pt x="26" y="53"/>
                      </a:cubicBezTo>
                      <a:cubicBezTo>
                        <a:pt x="18" y="48"/>
                        <a:pt x="32" y="38"/>
                        <a:pt x="20" y="37"/>
                      </a:cubicBezTo>
                      <a:cubicBezTo>
                        <a:pt x="20" y="39"/>
                        <a:pt x="17" y="43"/>
                        <a:pt x="18" y="47"/>
                      </a:cubicBezTo>
                      <a:cubicBezTo>
                        <a:pt x="17" y="46"/>
                        <a:pt x="14" y="47"/>
                        <a:pt x="14" y="45"/>
                      </a:cubicBezTo>
                      <a:cubicBezTo>
                        <a:pt x="13" y="41"/>
                        <a:pt x="18" y="39"/>
                        <a:pt x="16" y="35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31" y="28"/>
                        <a:pt x="13" y="22"/>
                        <a:pt x="24" y="1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35" name="Freeform 877"/>
                <p:cNvSpPr>
                  <a:spLocks/>
                </p:cNvSpPr>
                <p:nvPr/>
              </p:nvSpPr>
              <p:spPr bwMode="auto">
                <a:xfrm>
                  <a:off x="3694" y="2761"/>
                  <a:ext cx="3" cy="3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0 h 3"/>
                    <a:gd name="T4" fmla="*/ 1 w 4"/>
                    <a:gd name="T5" fmla="*/ 0 h 3"/>
                    <a:gd name="T6" fmla="*/ 0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36" name="Freeform 878"/>
                <p:cNvSpPr>
                  <a:spLocks/>
                </p:cNvSpPr>
                <p:nvPr/>
              </p:nvSpPr>
              <p:spPr bwMode="auto">
                <a:xfrm>
                  <a:off x="3693" y="2759"/>
                  <a:ext cx="1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1 w 2"/>
                    <a:gd name="T5" fmla="*/ 2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37" name="Freeform 879"/>
                <p:cNvSpPr>
                  <a:spLocks/>
                </p:cNvSpPr>
                <p:nvPr/>
              </p:nvSpPr>
              <p:spPr bwMode="auto">
                <a:xfrm>
                  <a:off x="3691" y="2706"/>
                  <a:ext cx="2" cy="3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0 h 3"/>
                    <a:gd name="T4" fmla="*/ 1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2" y="3"/>
                        <a:pt x="2" y="1"/>
                        <a:pt x="1" y="0"/>
                      </a:cubicBezTo>
                      <a:cubicBezTo>
                        <a:pt x="0" y="1"/>
                        <a:pt x="0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38" name="Freeform 880"/>
                <p:cNvSpPr>
                  <a:spLocks/>
                </p:cNvSpPr>
                <p:nvPr/>
              </p:nvSpPr>
              <p:spPr bwMode="auto">
                <a:xfrm>
                  <a:off x="3689" y="2706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39" name="Freeform 881"/>
                <p:cNvSpPr>
                  <a:spLocks/>
                </p:cNvSpPr>
                <p:nvPr/>
              </p:nvSpPr>
              <p:spPr bwMode="auto">
                <a:xfrm>
                  <a:off x="3672" y="2616"/>
                  <a:ext cx="22" cy="90"/>
                </a:xfrm>
                <a:custGeom>
                  <a:avLst/>
                  <a:gdLst>
                    <a:gd name="T0" fmla="*/ 15 w 26"/>
                    <a:gd name="T1" fmla="*/ 18 h 104"/>
                    <a:gd name="T2" fmla="*/ 11 w 26"/>
                    <a:gd name="T3" fmla="*/ 13 h 104"/>
                    <a:gd name="T4" fmla="*/ 15 w 26"/>
                    <a:gd name="T5" fmla="*/ 9 h 104"/>
                    <a:gd name="T6" fmla="*/ 8 w 26"/>
                    <a:gd name="T7" fmla="*/ 1 h 104"/>
                    <a:gd name="T8" fmla="*/ 10 w 26"/>
                    <a:gd name="T9" fmla="*/ 51 h 104"/>
                    <a:gd name="T10" fmla="*/ 7 w 26"/>
                    <a:gd name="T11" fmla="*/ 48 h 104"/>
                    <a:gd name="T12" fmla="*/ 12 w 26"/>
                    <a:gd name="T13" fmla="*/ 67 h 104"/>
                    <a:gd name="T14" fmla="*/ 6 w 26"/>
                    <a:gd name="T15" fmla="*/ 66 h 104"/>
                    <a:gd name="T16" fmla="*/ 8 w 26"/>
                    <a:gd name="T17" fmla="*/ 77 h 104"/>
                    <a:gd name="T18" fmla="*/ 11 w 26"/>
                    <a:gd name="T19" fmla="*/ 77 h 104"/>
                    <a:gd name="T20" fmla="*/ 10 w 26"/>
                    <a:gd name="T21" fmla="*/ 79 h 104"/>
                    <a:gd name="T22" fmla="*/ 11 w 26"/>
                    <a:gd name="T23" fmla="*/ 79 h 104"/>
                    <a:gd name="T24" fmla="*/ 12 w 26"/>
                    <a:gd name="T25" fmla="*/ 86 h 104"/>
                    <a:gd name="T26" fmla="*/ 10 w 26"/>
                    <a:gd name="T27" fmla="*/ 84 h 104"/>
                    <a:gd name="T28" fmla="*/ 12 w 26"/>
                    <a:gd name="T29" fmla="*/ 89 h 104"/>
                    <a:gd name="T30" fmla="*/ 9 w 26"/>
                    <a:gd name="T31" fmla="*/ 89 h 104"/>
                    <a:gd name="T32" fmla="*/ 14 w 26"/>
                    <a:gd name="T33" fmla="*/ 103 h 104"/>
                    <a:gd name="T34" fmla="*/ 19 w 26"/>
                    <a:gd name="T35" fmla="*/ 104 h 104"/>
                    <a:gd name="T36" fmla="*/ 15 w 26"/>
                    <a:gd name="T37" fmla="*/ 92 h 104"/>
                    <a:gd name="T38" fmla="*/ 15 w 26"/>
                    <a:gd name="T39" fmla="*/ 93 h 104"/>
                    <a:gd name="T40" fmla="*/ 13 w 26"/>
                    <a:gd name="T41" fmla="*/ 86 h 104"/>
                    <a:gd name="T42" fmla="*/ 19 w 26"/>
                    <a:gd name="T43" fmla="*/ 90 h 104"/>
                    <a:gd name="T44" fmla="*/ 22 w 26"/>
                    <a:gd name="T45" fmla="*/ 78 h 104"/>
                    <a:gd name="T46" fmla="*/ 23 w 26"/>
                    <a:gd name="T47" fmla="*/ 79 h 104"/>
                    <a:gd name="T48" fmla="*/ 21 w 26"/>
                    <a:gd name="T49" fmla="*/ 75 h 104"/>
                    <a:gd name="T50" fmla="*/ 18 w 26"/>
                    <a:gd name="T51" fmla="*/ 78 h 104"/>
                    <a:gd name="T52" fmla="*/ 12 w 26"/>
                    <a:gd name="T53" fmla="*/ 75 h 104"/>
                    <a:gd name="T54" fmla="*/ 12 w 26"/>
                    <a:gd name="T55" fmla="*/ 71 h 104"/>
                    <a:gd name="T56" fmla="*/ 17 w 26"/>
                    <a:gd name="T57" fmla="*/ 74 h 104"/>
                    <a:gd name="T58" fmla="*/ 15 w 26"/>
                    <a:gd name="T59" fmla="*/ 71 h 104"/>
                    <a:gd name="T60" fmla="*/ 21 w 26"/>
                    <a:gd name="T61" fmla="*/ 67 h 104"/>
                    <a:gd name="T62" fmla="*/ 15 w 26"/>
                    <a:gd name="T63" fmla="*/ 67 h 104"/>
                    <a:gd name="T64" fmla="*/ 14 w 26"/>
                    <a:gd name="T65" fmla="*/ 47 h 104"/>
                    <a:gd name="T66" fmla="*/ 18 w 26"/>
                    <a:gd name="T67" fmla="*/ 50 h 104"/>
                    <a:gd name="T68" fmla="*/ 14 w 26"/>
                    <a:gd name="T69" fmla="*/ 46 h 104"/>
                    <a:gd name="T70" fmla="*/ 16 w 26"/>
                    <a:gd name="T71" fmla="*/ 34 h 104"/>
                    <a:gd name="T72" fmla="*/ 13 w 26"/>
                    <a:gd name="T73" fmla="*/ 35 h 104"/>
                    <a:gd name="T74" fmla="*/ 15 w 26"/>
                    <a:gd name="T75" fmla="*/ 22 h 104"/>
                    <a:gd name="T76" fmla="*/ 15 w 26"/>
                    <a:gd name="T77" fmla="*/ 22 h 104"/>
                    <a:gd name="T78" fmla="*/ 9 w 26"/>
                    <a:gd name="T79" fmla="*/ 15 h 104"/>
                    <a:gd name="T80" fmla="*/ 15 w 26"/>
                    <a:gd name="T81" fmla="*/ 1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6" h="104">
                      <a:moveTo>
                        <a:pt x="15" y="18"/>
                      </a:move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4" y="12"/>
                        <a:pt x="11" y="6"/>
                        <a:pt x="15" y="9"/>
                      </a:cubicBezTo>
                      <a:cubicBezTo>
                        <a:pt x="10" y="5"/>
                        <a:pt x="16" y="0"/>
                        <a:pt x="8" y="1"/>
                      </a:cubicBezTo>
                      <a:cubicBezTo>
                        <a:pt x="9" y="15"/>
                        <a:pt x="3" y="34"/>
                        <a:pt x="10" y="51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13" y="57"/>
                        <a:pt x="0" y="60"/>
                        <a:pt x="12" y="67"/>
                      </a:cubicBezTo>
                      <a:cubicBezTo>
                        <a:pt x="6" y="66"/>
                        <a:pt x="6" y="66"/>
                        <a:pt x="6" y="66"/>
                      </a:cubicBezTo>
                      <a:cubicBezTo>
                        <a:pt x="4" y="70"/>
                        <a:pt x="15" y="73"/>
                        <a:pt x="8" y="77"/>
                      </a:cubicBezTo>
                      <a:cubicBezTo>
                        <a:pt x="11" y="77"/>
                        <a:pt x="11" y="77"/>
                        <a:pt x="11" y="77"/>
                      </a:cubicBezTo>
                      <a:cubicBezTo>
                        <a:pt x="11" y="78"/>
                        <a:pt x="10" y="78"/>
                        <a:pt x="10" y="79"/>
                      </a:cubicBezTo>
                      <a:cubicBezTo>
                        <a:pt x="11" y="79"/>
                        <a:pt x="11" y="79"/>
                        <a:pt x="11" y="79"/>
                      </a:cubicBezTo>
                      <a:cubicBezTo>
                        <a:pt x="14" y="81"/>
                        <a:pt x="13" y="83"/>
                        <a:pt x="12" y="86"/>
                      </a:cubicBezTo>
                      <a:cubicBezTo>
                        <a:pt x="10" y="86"/>
                        <a:pt x="11" y="85"/>
                        <a:pt x="10" y="84"/>
                      </a:cubicBezTo>
                      <a:cubicBezTo>
                        <a:pt x="8" y="85"/>
                        <a:pt x="12" y="87"/>
                        <a:pt x="12" y="89"/>
                      </a:cubicBezTo>
                      <a:cubicBezTo>
                        <a:pt x="11" y="91"/>
                        <a:pt x="10" y="89"/>
                        <a:pt x="9" y="89"/>
                      </a:cubicBezTo>
                      <a:cubicBezTo>
                        <a:pt x="12" y="95"/>
                        <a:pt x="5" y="98"/>
                        <a:pt x="14" y="103"/>
                      </a:cubicBezTo>
                      <a:cubicBezTo>
                        <a:pt x="16" y="103"/>
                        <a:pt x="18" y="101"/>
                        <a:pt x="19" y="104"/>
                      </a:cubicBezTo>
                      <a:cubicBezTo>
                        <a:pt x="21" y="99"/>
                        <a:pt x="18" y="96"/>
                        <a:pt x="15" y="92"/>
                      </a:cubicBezTo>
                      <a:cubicBezTo>
                        <a:pt x="15" y="93"/>
                        <a:pt x="15" y="93"/>
                        <a:pt x="15" y="93"/>
                      </a:cubicBezTo>
                      <a:cubicBezTo>
                        <a:pt x="6" y="90"/>
                        <a:pt x="17" y="91"/>
                        <a:pt x="13" y="86"/>
                      </a:cubicBezTo>
                      <a:cubicBezTo>
                        <a:pt x="17" y="87"/>
                        <a:pt x="17" y="89"/>
                        <a:pt x="19" y="90"/>
                      </a:cubicBezTo>
                      <a:cubicBezTo>
                        <a:pt x="26" y="84"/>
                        <a:pt x="13" y="82"/>
                        <a:pt x="22" y="78"/>
                      </a:cubicBezTo>
                      <a:cubicBezTo>
                        <a:pt x="23" y="79"/>
                        <a:pt x="23" y="79"/>
                        <a:pt x="23" y="79"/>
                      </a:cubicBezTo>
                      <a:cubicBezTo>
                        <a:pt x="24" y="78"/>
                        <a:pt x="22" y="76"/>
                        <a:pt x="21" y="75"/>
                      </a:cubicBezTo>
                      <a:cubicBezTo>
                        <a:pt x="20" y="76"/>
                        <a:pt x="19" y="77"/>
                        <a:pt x="18" y="78"/>
                      </a:cubicBezTo>
                      <a:cubicBezTo>
                        <a:pt x="17" y="76"/>
                        <a:pt x="13" y="76"/>
                        <a:pt x="12" y="75"/>
                      </a:cubicBezTo>
                      <a:cubicBezTo>
                        <a:pt x="16" y="74"/>
                        <a:pt x="10" y="73"/>
                        <a:pt x="12" y="71"/>
                      </a:cubicBezTo>
                      <a:cubicBezTo>
                        <a:pt x="15" y="70"/>
                        <a:pt x="15" y="73"/>
                        <a:pt x="17" y="74"/>
                      </a:cubicBezTo>
                      <a:cubicBezTo>
                        <a:pt x="15" y="71"/>
                        <a:pt x="15" y="71"/>
                        <a:pt x="15" y="71"/>
                      </a:cubicBezTo>
                      <a:cubicBezTo>
                        <a:pt x="14" y="69"/>
                        <a:pt x="19" y="69"/>
                        <a:pt x="21" y="67"/>
                      </a:cubicBezTo>
                      <a:cubicBezTo>
                        <a:pt x="18" y="65"/>
                        <a:pt x="19" y="69"/>
                        <a:pt x="15" y="67"/>
                      </a:cubicBezTo>
                      <a:cubicBezTo>
                        <a:pt x="19" y="64"/>
                        <a:pt x="18" y="52"/>
                        <a:pt x="14" y="47"/>
                      </a:cubicBezTo>
                      <a:cubicBezTo>
                        <a:pt x="15" y="49"/>
                        <a:pt x="18" y="48"/>
                        <a:pt x="18" y="50"/>
                      </a:cubicBezTo>
                      <a:cubicBezTo>
                        <a:pt x="18" y="49"/>
                        <a:pt x="17" y="46"/>
                        <a:pt x="14" y="46"/>
                      </a:cubicBezTo>
                      <a:cubicBezTo>
                        <a:pt x="11" y="42"/>
                        <a:pt x="13" y="37"/>
                        <a:pt x="16" y="34"/>
                      </a:cubicBezTo>
                      <a:cubicBezTo>
                        <a:pt x="13" y="35"/>
                        <a:pt x="13" y="35"/>
                        <a:pt x="13" y="35"/>
                      </a:cubicBezTo>
                      <a:cubicBezTo>
                        <a:pt x="8" y="31"/>
                        <a:pt x="17" y="27"/>
                        <a:pt x="15" y="22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4" y="20"/>
                        <a:pt x="7" y="18"/>
                        <a:pt x="9" y="15"/>
                      </a:cubicBezTo>
                      <a:cubicBezTo>
                        <a:pt x="12" y="16"/>
                        <a:pt x="12" y="18"/>
                        <a:pt x="15" y="18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40" name="Freeform 882"/>
                <p:cNvSpPr>
                  <a:spLocks/>
                </p:cNvSpPr>
                <p:nvPr/>
              </p:nvSpPr>
              <p:spPr bwMode="auto">
                <a:xfrm>
                  <a:off x="3677" y="2613"/>
                  <a:ext cx="8" cy="4"/>
                </a:xfrm>
                <a:custGeom>
                  <a:avLst/>
                  <a:gdLst>
                    <a:gd name="T0" fmla="*/ 4 w 9"/>
                    <a:gd name="T1" fmla="*/ 2 h 5"/>
                    <a:gd name="T2" fmla="*/ 8 w 9"/>
                    <a:gd name="T3" fmla="*/ 5 h 5"/>
                    <a:gd name="T4" fmla="*/ 2 w 9"/>
                    <a:gd name="T5" fmla="*/ 0 h 5"/>
                    <a:gd name="T6" fmla="*/ 3 w 9"/>
                    <a:gd name="T7" fmla="*/ 3 h 5"/>
                    <a:gd name="T8" fmla="*/ 4 w 9"/>
                    <a:gd name="T9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5">
                      <a:moveTo>
                        <a:pt x="4" y="2"/>
                      </a:move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9" y="3"/>
                        <a:pt x="4" y="0"/>
                        <a:pt x="2" y="0"/>
                      </a:cubicBezTo>
                      <a:cubicBezTo>
                        <a:pt x="2" y="1"/>
                        <a:pt x="0" y="3"/>
                        <a:pt x="3" y="3"/>
                      </a:cubicBezTo>
                      <a:cubicBezTo>
                        <a:pt x="3" y="3"/>
                        <a:pt x="5" y="3"/>
                        <a:pt x="4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41" name="Freeform 883"/>
                <p:cNvSpPr>
                  <a:spLocks/>
                </p:cNvSpPr>
                <p:nvPr/>
              </p:nvSpPr>
              <p:spPr bwMode="auto">
                <a:xfrm>
                  <a:off x="3674" y="2571"/>
                  <a:ext cx="15" cy="42"/>
                </a:xfrm>
                <a:custGeom>
                  <a:avLst/>
                  <a:gdLst>
                    <a:gd name="T0" fmla="*/ 10 w 18"/>
                    <a:gd name="T1" fmla="*/ 17 h 49"/>
                    <a:gd name="T2" fmla="*/ 6 w 18"/>
                    <a:gd name="T3" fmla="*/ 16 h 49"/>
                    <a:gd name="T4" fmla="*/ 4 w 18"/>
                    <a:gd name="T5" fmla="*/ 35 h 49"/>
                    <a:gd name="T6" fmla="*/ 10 w 18"/>
                    <a:gd name="T7" fmla="*/ 41 h 49"/>
                    <a:gd name="T8" fmla="*/ 6 w 18"/>
                    <a:gd name="T9" fmla="*/ 42 h 49"/>
                    <a:gd name="T10" fmla="*/ 10 w 18"/>
                    <a:gd name="T11" fmla="*/ 48 h 49"/>
                    <a:gd name="T12" fmla="*/ 9 w 18"/>
                    <a:gd name="T13" fmla="*/ 45 h 49"/>
                    <a:gd name="T14" fmla="*/ 11 w 18"/>
                    <a:gd name="T15" fmla="*/ 45 h 49"/>
                    <a:gd name="T16" fmla="*/ 10 w 18"/>
                    <a:gd name="T17" fmla="*/ 42 h 49"/>
                    <a:gd name="T18" fmla="*/ 13 w 18"/>
                    <a:gd name="T19" fmla="*/ 43 h 49"/>
                    <a:gd name="T20" fmla="*/ 8 w 18"/>
                    <a:gd name="T21" fmla="*/ 34 h 49"/>
                    <a:gd name="T22" fmla="*/ 14 w 18"/>
                    <a:gd name="T23" fmla="*/ 34 h 49"/>
                    <a:gd name="T24" fmla="*/ 16 w 18"/>
                    <a:gd name="T25" fmla="*/ 25 h 49"/>
                    <a:gd name="T26" fmla="*/ 15 w 18"/>
                    <a:gd name="T27" fmla="*/ 26 h 49"/>
                    <a:gd name="T28" fmla="*/ 10 w 18"/>
                    <a:gd name="T29" fmla="*/ 27 h 49"/>
                    <a:gd name="T30" fmla="*/ 16 w 18"/>
                    <a:gd name="T31" fmla="*/ 24 h 49"/>
                    <a:gd name="T32" fmla="*/ 13 w 18"/>
                    <a:gd name="T33" fmla="*/ 7 h 49"/>
                    <a:gd name="T34" fmla="*/ 6 w 18"/>
                    <a:gd name="T35" fmla="*/ 4 h 49"/>
                    <a:gd name="T36" fmla="*/ 12 w 18"/>
                    <a:gd name="T37" fmla="*/ 5 h 49"/>
                    <a:gd name="T38" fmla="*/ 13 w 18"/>
                    <a:gd name="T39" fmla="*/ 2 h 49"/>
                    <a:gd name="T40" fmla="*/ 3 w 18"/>
                    <a:gd name="T41" fmla="*/ 0 h 49"/>
                    <a:gd name="T42" fmla="*/ 10 w 18"/>
                    <a:gd name="T43" fmla="*/ 1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8" h="49">
                      <a:moveTo>
                        <a:pt x="10" y="17"/>
                      </a:moveTo>
                      <a:cubicBezTo>
                        <a:pt x="9" y="16"/>
                        <a:pt x="7" y="16"/>
                        <a:pt x="6" y="16"/>
                      </a:cubicBezTo>
                      <a:cubicBezTo>
                        <a:pt x="7" y="23"/>
                        <a:pt x="8" y="32"/>
                        <a:pt x="4" y="35"/>
                      </a:cubicBezTo>
                      <a:cubicBezTo>
                        <a:pt x="3" y="37"/>
                        <a:pt x="9" y="38"/>
                        <a:pt x="10" y="41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8" y="44"/>
                        <a:pt x="4" y="49"/>
                        <a:pt x="10" y="48"/>
                      </a:cubicBezTo>
                      <a:cubicBezTo>
                        <a:pt x="11" y="48"/>
                        <a:pt x="7" y="46"/>
                        <a:pt x="9" y="45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8" y="39"/>
                        <a:pt x="5" y="39"/>
                        <a:pt x="8" y="34"/>
                      </a:cubicBezTo>
                      <a:cubicBezTo>
                        <a:pt x="14" y="34"/>
                        <a:pt x="14" y="34"/>
                        <a:pt x="14" y="34"/>
                      </a:cubicBezTo>
                      <a:cubicBezTo>
                        <a:pt x="14" y="31"/>
                        <a:pt x="13" y="29"/>
                        <a:pt x="16" y="25"/>
                      </a:cubicBezTo>
                      <a:cubicBezTo>
                        <a:pt x="16" y="25"/>
                        <a:pt x="13" y="25"/>
                        <a:pt x="15" y="26"/>
                      </a:cubicBezTo>
                      <a:cubicBezTo>
                        <a:pt x="14" y="27"/>
                        <a:pt x="12" y="27"/>
                        <a:pt x="10" y="27"/>
                      </a:cubicBezTo>
                      <a:cubicBezTo>
                        <a:pt x="6" y="21"/>
                        <a:pt x="14" y="28"/>
                        <a:pt x="16" y="24"/>
                      </a:cubicBezTo>
                      <a:cubicBezTo>
                        <a:pt x="12" y="19"/>
                        <a:pt x="9" y="10"/>
                        <a:pt x="13" y="7"/>
                      </a:cubicBezTo>
                      <a:cubicBezTo>
                        <a:pt x="10" y="10"/>
                        <a:pt x="6" y="7"/>
                        <a:pt x="6" y="4"/>
                      </a:cubicBezTo>
                      <a:cubicBezTo>
                        <a:pt x="9" y="3"/>
                        <a:pt x="10" y="5"/>
                        <a:pt x="12" y="5"/>
                      </a:cubicBezTo>
                      <a:cubicBezTo>
                        <a:pt x="12" y="4"/>
                        <a:pt x="14" y="3"/>
                        <a:pt x="13" y="2"/>
                      </a:cubicBezTo>
                      <a:cubicBezTo>
                        <a:pt x="10" y="3"/>
                        <a:pt x="5" y="2"/>
                        <a:pt x="3" y="0"/>
                      </a:cubicBezTo>
                      <a:cubicBezTo>
                        <a:pt x="0" y="6"/>
                        <a:pt x="10" y="10"/>
                        <a:pt x="10" y="1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42" name="Freeform 884"/>
                <p:cNvSpPr>
                  <a:spLocks/>
                </p:cNvSpPr>
                <p:nvPr/>
              </p:nvSpPr>
              <p:spPr bwMode="auto">
                <a:xfrm>
                  <a:off x="3678" y="2582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1 w 1"/>
                    <a:gd name="T3" fmla="*/ 3 h 3"/>
                    <a:gd name="T4" fmla="*/ 1 w 1"/>
                    <a:gd name="T5" fmla="*/ 0 h 3"/>
                    <a:gd name="T6" fmla="*/ 0 w 1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43" name="Freeform 885"/>
                <p:cNvSpPr>
                  <a:spLocks/>
                </p:cNvSpPr>
                <p:nvPr/>
              </p:nvSpPr>
              <p:spPr bwMode="auto">
                <a:xfrm>
                  <a:off x="3751" y="3244"/>
                  <a:ext cx="4" cy="3"/>
                </a:xfrm>
                <a:custGeom>
                  <a:avLst/>
                  <a:gdLst>
                    <a:gd name="T0" fmla="*/ 2 w 4"/>
                    <a:gd name="T1" fmla="*/ 3 h 3"/>
                    <a:gd name="T2" fmla="*/ 4 w 4"/>
                    <a:gd name="T3" fmla="*/ 1 h 3"/>
                    <a:gd name="T4" fmla="*/ 0 w 4"/>
                    <a:gd name="T5" fmla="*/ 0 h 3"/>
                    <a:gd name="T6" fmla="*/ 2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2" y="3"/>
                      </a:moveTo>
                      <a:lnTo>
                        <a:pt x="4" y="1"/>
                      </a:lnTo>
                      <a:lnTo>
                        <a:pt x="0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44" name="Freeform 886"/>
                <p:cNvSpPr>
                  <a:spLocks/>
                </p:cNvSpPr>
                <p:nvPr/>
              </p:nvSpPr>
              <p:spPr bwMode="auto">
                <a:xfrm>
                  <a:off x="3750" y="3234"/>
                  <a:ext cx="14" cy="10"/>
                </a:xfrm>
                <a:custGeom>
                  <a:avLst/>
                  <a:gdLst>
                    <a:gd name="T0" fmla="*/ 16 w 16"/>
                    <a:gd name="T1" fmla="*/ 3 h 11"/>
                    <a:gd name="T2" fmla="*/ 14 w 16"/>
                    <a:gd name="T3" fmla="*/ 0 h 11"/>
                    <a:gd name="T4" fmla="*/ 0 w 16"/>
                    <a:gd name="T5" fmla="*/ 6 h 11"/>
                    <a:gd name="T6" fmla="*/ 9 w 16"/>
                    <a:gd name="T7" fmla="*/ 10 h 11"/>
                    <a:gd name="T8" fmla="*/ 6 w 16"/>
                    <a:gd name="T9" fmla="*/ 5 h 11"/>
                    <a:gd name="T10" fmla="*/ 12 w 16"/>
                    <a:gd name="T11" fmla="*/ 9 h 11"/>
                    <a:gd name="T12" fmla="*/ 11 w 16"/>
                    <a:gd name="T13" fmla="*/ 3 h 11"/>
                    <a:gd name="T14" fmla="*/ 16 w 16"/>
                    <a:gd name="T15" fmla="*/ 3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11">
                      <a:moveTo>
                        <a:pt x="16" y="3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4" y="2"/>
                        <a:pt x="7" y="0"/>
                        <a:pt x="0" y="6"/>
                      </a:cubicBezTo>
                      <a:cubicBezTo>
                        <a:pt x="1" y="7"/>
                        <a:pt x="5" y="11"/>
                        <a:pt x="9" y="10"/>
                      </a:cubicBezTo>
                      <a:cubicBezTo>
                        <a:pt x="9" y="9"/>
                        <a:pt x="5" y="7"/>
                        <a:pt x="6" y="5"/>
                      </a:cubicBezTo>
                      <a:cubicBezTo>
                        <a:pt x="9" y="6"/>
                        <a:pt x="8" y="8"/>
                        <a:pt x="12" y="9"/>
                      </a:cubicBezTo>
                      <a:cubicBezTo>
                        <a:pt x="15" y="5"/>
                        <a:pt x="10" y="7"/>
                        <a:pt x="11" y="3"/>
                      </a:cubicBez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45" name="Freeform 887"/>
                <p:cNvSpPr>
                  <a:spLocks/>
                </p:cNvSpPr>
                <p:nvPr/>
              </p:nvSpPr>
              <p:spPr bwMode="auto">
                <a:xfrm>
                  <a:off x="3755" y="3233"/>
                  <a:ext cx="4" cy="1"/>
                </a:xfrm>
                <a:custGeom>
                  <a:avLst/>
                  <a:gdLst>
                    <a:gd name="T0" fmla="*/ 0 w 5"/>
                    <a:gd name="T1" fmla="*/ 2 h 2"/>
                    <a:gd name="T2" fmla="*/ 5 w 5"/>
                    <a:gd name="T3" fmla="*/ 2 h 2"/>
                    <a:gd name="T4" fmla="*/ 0 w 5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0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2"/>
                        <a:pt x="1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46" name="Freeform 888"/>
                <p:cNvSpPr>
                  <a:spLocks/>
                </p:cNvSpPr>
                <p:nvPr/>
              </p:nvSpPr>
              <p:spPr bwMode="auto">
                <a:xfrm>
                  <a:off x="3751" y="3230"/>
                  <a:ext cx="6" cy="3"/>
                </a:xfrm>
                <a:custGeom>
                  <a:avLst/>
                  <a:gdLst>
                    <a:gd name="T0" fmla="*/ 3 w 7"/>
                    <a:gd name="T1" fmla="*/ 3 h 3"/>
                    <a:gd name="T2" fmla="*/ 7 w 7"/>
                    <a:gd name="T3" fmla="*/ 2 h 3"/>
                    <a:gd name="T4" fmla="*/ 0 w 7"/>
                    <a:gd name="T5" fmla="*/ 0 h 3"/>
                    <a:gd name="T6" fmla="*/ 3 w 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3">
                      <a:moveTo>
                        <a:pt x="3" y="3"/>
                      </a:moveTo>
                      <a:cubicBezTo>
                        <a:pt x="3" y="0"/>
                        <a:pt x="7" y="2"/>
                        <a:pt x="7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47" name="Freeform 889"/>
                <p:cNvSpPr>
                  <a:spLocks/>
                </p:cNvSpPr>
                <p:nvPr/>
              </p:nvSpPr>
              <p:spPr bwMode="auto">
                <a:xfrm>
                  <a:off x="3752" y="3224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48" name="Freeform 890"/>
                <p:cNvSpPr>
                  <a:spLocks/>
                </p:cNvSpPr>
                <p:nvPr/>
              </p:nvSpPr>
              <p:spPr bwMode="auto">
                <a:xfrm>
                  <a:off x="3750" y="3221"/>
                  <a:ext cx="12" cy="7"/>
                </a:xfrm>
                <a:custGeom>
                  <a:avLst/>
                  <a:gdLst>
                    <a:gd name="T0" fmla="*/ 3 w 13"/>
                    <a:gd name="T1" fmla="*/ 0 h 9"/>
                    <a:gd name="T2" fmla="*/ 3 w 13"/>
                    <a:gd name="T3" fmla="*/ 4 h 9"/>
                    <a:gd name="T4" fmla="*/ 4 w 13"/>
                    <a:gd name="T5" fmla="*/ 3 h 9"/>
                    <a:gd name="T6" fmla="*/ 9 w 13"/>
                    <a:gd name="T7" fmla="*/ 5 h 9"/>
                    <a:gd name="T8" fmla="*/ 9 w 13"/>
                    <a:gd name="T9" fmla="*/ 9 h 9"/>
                    <a:gd name="T10" fmla="*/ 13 w 13"/>
                    <a:gd name="T11" fmla="*/ 6 h 9"/>
                    <a:gd name="T12" fmla="*/ 3 w 13"/>
                    <a:gd name="T1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9">
                      <a:moveTo>
                        <a:pt x="3" y="0"/>
                      </a:moveTo>
                      <a:cubicBezTo>
                        <a:pt x="0" y="1"/>
                        <a:pt x="2" y="2"/>
                        <a:pt x="3" y="4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2"/>
                        <a:pt x="10" y="3"/>
                        <a:pt x="9" y="5"/>
                      </a:cubicBezTo>
                      <a:cubicBezTo>
                        <a:pt x="10" y="7"/>
                        <a:pt x="6" y="7"/>
                        <a:pt x="9" y="9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2" y="3"/>
                        <a:pt x="5" y="1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49" name="Freeform 891"/>
                <p:cNvSpPr>
                  <a:spLocks/>
                </p:cNvSpPr>
                <p:nvPr/>
              </p:nvSpPr>
              <p:spPr bwMode="auto">
                <a:xfrm>
                  <a:off x="3754" y="322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50" name="Freeform 892"/>
                <p:cNvSpPr>
                  <a:spLocks/>
                </p:cNvSpPr>
                <p:nvPr/>
              </p:nvSpPr>
              <p:spPr bwMode="auto">
                <a:xfrm>
                  <a:off x="3754" y="322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1 h 1"/>
                    <a:gd name="T4" fmla="*/ 2 w 2"/>
                    <a:gd name="T5" fmla="*/ 1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51" name="Freeform 893"/>
                <p:cNvSpPr>
                  <a:spLocks/>
                </p:cNvSpPr>
                <p:nvPr/>
              </p:nvSpPr>
              <p:spPr bwMode="auto">
                <a:xfrm>
                  <a:off x="3752" y="3211"/>
                  <a:ext cx="11" cy="8"/>
                </a:xfrm>
                <a:custGeom>
                  <a:avLst/>
                  <a:gdLst>
                    <a:gd name="T0" fmla="*/ 0 w 12"/>
                    <a:gd name="T1" fmla="*/ 4 h 9"/>
                    <a:gd name="T2" fmla="*/ 5 w 12"/>
                    <a:gd name="T3" fmla="*/ 9 h 9"/>
                    <a:gd name="T4" fmla="*/ 12 w 12"/>
                    <a:gd name="T5" fmla="*/ 4 h 9"/>
                    <a:gd name="T6" fmla="*/ 10 w 12"/>
                    <a:gd name="T7" fmla="*/ 1 h 9"/>
                    <a:gd name="T8" fmla="*/ 0 w 12"/>
                    <a:gd name="T9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9">
                      <a:moveTo>
                        <a:pt x="0" y="4"/>
                      </a:moveTo>
                      <a:cubicBezTo>
                        <a:pt x="6" y="4"/>
                        <a:pt x="0" y="9"/>
                        <a:pt x="5" y="9"/>
                      </a:cubicBezTo>
                      <a:cubicBezTo>
                        <a:pt x="4" y="6"/>
                        <a:pt x="9" y="4"/>
                        <a:pt x="12" y="4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8" y="0"/>
                        <a:pt x="3" y="2"/>
                        <a:pt x="0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52" name="Freeform 894"/>
                <p:cNvSpPr>
                  <a:spLocks/>
                </p:cNvSpPr>
                <p:nvPr/>
              </p:nvSpPr>
              <p:spPr bwMode="auto">
                <a:xfrm>
                  <a:off x="3765" y="3208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53" name="Freeform 895"/>
                <p:cNvSpPr>
                  <a:spLocks/>
                </p:cNvSpPr>
                <p:nvPr/>
              </p:nvSpPr>
              <p:spPr bwMode="auto">
                <a:xfrm>
                  <a:off x="3755" y="3195"/>
                  <a:ext cx="14" cy="15"/>
                </a:xfrm>
                <a:custGeom>
                  <a:avLst/>
                  <a:gdLst>
                    <a:gd name="T0" fmla="*/ 1 w 17"/>
                    <a:gd name="T1" fmla="*/ 0 h 18"/>
                    <a:gd name="T2" fmla="*/ 8 w 17"/>
                    <a:gd name="T3" fmla="*/ 7 h 18"/>
                    <a:gd name="T4" fmla="*/ 3 w 17"/>
                    <a:gd name="T5" fmla="*/ 5 h 18"/>
                    <a:gd name="T6" fmla="*/ 6 w 17"/>
                    <a:gd name="T7" fmla="*/ 11 h 18"/>
                    <a:gd name="T8" fmla="*/ 0 w 17"/>
                    <a:gd name="T9" fmla="*/ 8 h 18"/>
                    <a:gd name="T10" fmla="*/ 6 w 17"/>
                    <a:gd name="T11" fmla="*/ 15 h 18"/>
                    <a:gd name="T12" fmla="*/ 2 w 17"/>
                    <a:gd name="T13" fmla="*/ 18 h 18"/>
                    <a:gd name="T14" fmla="*/ 8 w 17"/>
                    <a:gd name="T15" fmla="*/ 17 h 18"/>
                    <a:gd name="T16" fmla="*/ 8 w 17"/>
                    <a:gd name="T17" fmla="*/ 13 h 18"/>
                    <a:gd name="T18" fmla="*/ 12 w 17"/>
                    <a:gd name="T19" fmla="*/ 15 h 18"/>
                    <a:gd name="T20" fmla="*/ 15 w 17"/>
                    <a:gd name="T21" fmla="*/ 5 h 18"/>
                    <a:gd name="T22" fmla="*/ 1 w 17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18">
                      <a:moveTo>
                        <a:pt x="1" y="0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6" y="6"/>
                        <a:pt x="4" y="7"/>
                        <a:pt x="3" y="5"/>
                      </a:cubicBezTo>
                      <a:cubicBezTo>
                        <a:pt x="2" y="8"/>
                        <a:pt x="6" y="9"/>
                        <a:pt x="6" y="11"/>
                      </a:cubicBezTo>
                      <a:cubicBezTo>
                        <a:pt x="0" y="13"/>
                        <a:pt x="5" y="7"/>
                        <a:pt x="0" y="8"/>
                      </a:cubicBezTo>
                      <a:cubicBezTo>
                        <a:pt x="0" y="10"/>
                        <a:pt x="0" y="13"/>
                        <a:pt x="6" y="15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10" y="15"/>
                        <a:pt x="3" y="14"/>
                        <a:pt x="8" y="13"/>
                      </a:cubicBezTo>
                      <a:cubicBezTo>
                        <a:pt x="10" y="13"/>
                        <a:pt x="11" y="14"/>
                        <a:pt x="12" y="15"/>
                      </a:cubicBezTo>
                      <a:cubicBezTo>
                        <a:pt x="10" y="13"/>
                        <a:pt x="17" y="9"/>
                        <a:pt x="15" y="5"/>
                      </a:cubicBezTo>
                      <a:cubicBezTo>
                        <a:pt x="15" y="1"/>
                        <a:pt x="4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54" name="Freeform 896"/>
                <p:cNvSpPr>
                  <a:spLocks/>
                </p:cNvSpPr>
                <p:nvPr/>
              </p:nvSpPr>
              <p:spPr bwMode="auto">
                <a:xfrm>
                  <a:off x="3761" y="3194"/>
                  <a:ext cx="3" cy="0"/>
                </a:xfrm>
                <a:custGeom>
                  <a:avLst/>
                  <a:gdLst>
                    <a:gd name="T0" fmla="*/ 1 w 3"/>
                    <a:gd name="T1" fmla="*/ 3 w 3"/>
                    <a:gd name="T2" fmla="*/ 0 w 3"/>
                    <a:gd name="T3" fmla="*/ 1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55" name="Freeform 897"/>
                <p:cNvSpPr>
                  <a:spLocks/>
                </p:cNvSpPr>
                <p:nvPr/>
              </p:nvSpPr>
              <p:spPr bwMode="auto">
                <a:xfrm>
                  <a:off x="3754" y="3178"/>
                  <a:ext cx="15" cy="14"/>
                </a:xfrm>
                <a:custGeom>
                  <a:avLst/>
                  <a:gdLst>
                    <a:gd name="T0" fmla="*/ 1 w 18"/>
                    <a:gd name="T1" fmla="*/ 10 h 16"/>
                    <a:gd name="T2" fmla="*/ 5 w 18"/>
                    <a:gd name="T3" fmla="*/ 14 h 16"/>
                    <a:gd name="T4" fmla="*/ 2 w 18"/>
                    <a:gd name="T5" fmla="*/ 15 h 16"/>
                    <a:gd name="T6" fmla="*/ 7 w 18"/>
                    <a:gd name="T7" fmla="*/ 16 h 16"/>
                    <a:gd name="T8" fmla="*/ 4 w 18"/>
                    <a:gd name="T9" fmla="*/ 9 h 16"/>
                    <a:gd name="T10" fmla="*/ 13 w 18"/>
                    <a:gd name="T11" fmla="*/ 7 h 16"/>
                    <a:gd name="T12" fmla="*/ 11 w 18"/>
                    <a:gd name="T13" fmla="*/ 11 h 16"/>
                    <a:gd name="T14" fmla="*/ 10 w 18"/>
                    <a:gd name="T15" fmla="*/ 1 h 16"/>
                    <a:gd name="T16" fmla="*/ 8 w 18"/>
                    <a:gd name="T17" fmla="*/ 3 h 16"/>
                    <a:gd name="T18" fmla="*/ 6 w 18"/>
                    <a:gd name="T19" fmla="*/ 0 h 16"/>
                    <a:gd name="T20" fmla="*/ 1 w 18"/>
                    <a:gd name="T21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16">
                      <a:moveTo>
                        <a:pt x="1" y="10"/>
                      </a:move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4" y="14"/>
                        <a:pt x="3" y="15"/>
                        <a:pt x="2" y="15"/>
                      </a:cubicBezTo>
                      <a:cubicBezTo>
                        <a:pt x="3" y="15"/>
                        <a:pt x="6" y="16"/>
                        <a:pt x="7" y="16"/>
                      </a:cubicBezTo>
                      <a:cubicBezTo>
                        <a:pt x="13" y="14"/>
                        <a:pt x="5" y="11"/>
                        <a:pt x="4" y="9"/>
                      </a:cubicBezTo>
                      <a:cubicBezTo>
                        <a:pt x="7" y="3"/>
                        <a:pt x="7" y="9"/>
                        <a:pt x="13" y="7"/>
                      </a:cubicBezTo>
                      <a:cubicBezTo>
                        <a:pt x="13" y="8"/>
                        <a:pt x="11" y="8"/>
                        <a:pt x="11" y="11"/>
                      </a:cubicBezTo>
                      <a:cubicBezTo>
                        <a:pt x="18" y="7"/>
                        <a:pt x="11" y="3"/>
                        <a:pt x="10" y="1"/>
                      </a:cubicBezTo>
                      <a:cubicBezTo>
                        <a:pt x="9" y="1"/>
                        <a:pt x="7" y="1"/>
                        <a:pt x="8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1" y="3"/>
                        <a:pt x="0" y="5"/>
                        <a:pt x="1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56" name="Freeform 898"/>
                <p:cNvSpPr>
                  <a:spLocks/>
                </p:cNvSpPr>
                <p:nvPr/>
              </p:nvSpPr>
              <p:spPr bwMode="auto">
                <a:xfrm>
                  <a:off x="3753" y="3191"/>
                  <a:ext cx="3" cy="2"/>
                </a:xfrm>
                <a:custGeom>
                  <a:avLst/>
                  <a:gdLst>
                    <a:gd name="T0" fmla="*/ 2 w 3"/>
                    <a:gd name="T1" fmla="*/ 2 h 2"/>
                    <a:gd name="T2" fmla="*/ 3 w 3"/>
                    <a:gd name="T3" fmla="*/ 0 h 2"/>
                    <a:gd name="T4" fmla="*/ 2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1" y="0"/>
                        <a:pt x="0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57" name="Freeform 899"/>
                <p:cNvSpPr>
                  <a:spLocks/>
                </p:cNvSpPr>
                <p:nvPr/>
              </p:nvSpPr>
              <p:spPr bwMode="auto">
                <a:xfrm>
                  <a:off x="3762" y="3178"/>
                  <a:ext cx="1" cy="1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58" name="Freeform 900"/>
                <p:cNvSpPr>
                  <a:spLocks/>
                </p:cNvSpPr>
                <p:nvPr/>
              </p:nvSpPr>
              <p:spPr bwMode="auto">
                <a:xfrm>
                  <a:off x="3754" y="3178"/>
                  <a:ext cx="2" cy="2"/>
                </a:xfrm>
                <a:custGeom>
                  <a:avLst/>
                  <a:gdLst>
                    <a:gd name="T0" fmla="*/ 2 w 3"/>
                    <a:gd name="T1" fmla="*/ 3 h 3"/>
                    <a:gd name="T2" fmla="*/ 3 w 3"/>
                    <a:gd name="T3" fmla="*/ 0 h 3"/>
                    <a:gd name="T4" fmla="*/ 0 w 3"/>
                    <a:gd name="T5" fmla="*/ 1 h 3"/>
                    <a:gd name="T6" fmla="*/ 2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59" name="Freeform 901"/>
                <p:cNvSpPr>
                  <a:spLocks/>
                </p:cNvSpPr>
                <p:nvPr/>
              </p:nvSpPr>
              <p:spPr bwMode="auto">
                <a:xfrm>
                  <a:off x="3750" y="3088"/>
                  <a:ext cx="18" cy="89"/>
                </a:xfrm>
                <a:custGeom>
                  <a:avLst/>
                  <a:gdLst>
                    <a:gd name="T0" fmla="*/ 18 w 20"/>
                    <a:gd name="T1" fmla="*/ 1 h 103"/>
                    <a:gd name="T2" fmla="*/ 15 w 20"/>
                    <a:gd name="T3" fmla="*/ 4 h 103"/>
                    <a:gd name="T4" fmla="*/ 11 w 20"/>
                    <a:gd name="T5" fmla="*/ 0 h 103"/>
                    <a:gd name="T6" fmla="*/ 4 w 20"/>
                    <a:gd name="T7" fmla="*/ 0 h 103"/>
                    <a:gd name="T8" fmla="*/ 6 w 20"/>
                    <a:gd name="T9" fmla="*/ 8 h 103"/>
                    <a:gd name="T10" fmla="*/ 3 w 20"/>
                    <a:gd name="T11" fmla="*/ 8 h 103"/>
                    <a:gd name="T12" fmla="*/ 4 w 20"/>
                    <a:gd name="T13" fmla="*/ 23 h 103"/>
                    <a:gd name="T14" fmla="*/ 6 w 20"/>
                    <a:gd name="T15" fmla="*/ 34 h 103"/>
                    <a:gd name="T16" fmla="*/ 3 w 20"/>
                    <a:gd name="T17" fmla="*/ 78 h 103"/>
                    <a:gd name="T18" fmla="*/ 9 w 20"/>
                    <a:gd name="T19" fmla="*/ 80 h 103"/>
                    <a:gd name="T20" fmla="*/ 5 w 20"/>
                    <a:gd name="T21" fmla="*/ 83 h 103"/>
                    <a:gd name="T22" fmla="*/ 5 w 20"/>
                    <a:gd name="T23" fmla="*/ 80 h 103"/>
                    <a:gd name="T24" fmla="*/ 4 w 20"/>
                    <a:gd name="T25" fmla="*/ 93 h 103"/>
                    <a:gd name="T26" fmla="*/ 12 w 20"/>
                    <a:gd name="T27" fmla="*/ 93 h 103"/>
                    <a:gd name="T28" fmla="*/ 4 w 20"/>
                    <a:gd name="T29" fmla="*/ 98 h 103"/>
                    <a:gd name="T30" fmla="*/ 9 w 20"/>
                    <a:gd name="T31" fmla="*/ 102 h 103"/>
                    <a:gd name="T32" fmla="*/ 14 w 20"/>
                    <a:gd name="T33" fmla="*/ 98 h 103"/>
                    <a:gd name="T34" fmla="*/ 17 w 20"/>
                    <a:gd name="T35" fmla="*/ 101 h 103"/>
                    <a:gd name="T36" fmla="*/ 8 w 20"/>
                    <a:gd name="T37" fmla="*/ 73 h 103"/>
                    <a:gd name="T38" fmla="*/ 12 w 20"/>
                    <a:gd name="T39" fmla="*/ 74 h 103"/>
                    <a:gd name="T40" fmla="*/ 16 w 20"/>
                    <a:gd name="T41" fmla="*/ 58 h 103"/>
                    <a:gd name="T42" fmla="*/ 9 w 20"/>
                    <a:gd name="T43" fmla="*/ 51 h 103"/>
                    <a:gd name="T44" fmla="*/ 12 w 20"/>
                    <a:gd name="T45" fmla="*/ 47 h 103"/>
                    <a:gd name="T46" fmla="*/ 9 w 20"/>
                    <a:gd name="T47" fmla="*/ 47 h 103"/>
                    <a:gd name="T48" fmla="*/ 13 w 20"/>
                    <a:gd name="T49" fmla="*/ 42 h 103"/>
                    <a:gd name="T50" fmla="*/ 6 w 20"/>
                    <a:gd name="T51" fmla="*/ 41 h 103"/>
                    <a:gd name="T52" fmla="*/ 17 w 20"/>
                    <a:gd name="T53" fmla="*/ 31 h 103"/>
                    <a:gd name="T54" fmla="*/ 13 w 20"/>
                    <a:gd name="T55" fmla="*/ 32 h 103"/>
                    <a:gd name="T56" fmla="*/ 9 w 20"/>
                    <a:gd name="T57" fmla="*/ 30 h 103"/>
                    <a:gd name="T58" fmla="*/ 16 w 20"/>
                    <a:gd name="T59" fmla="*/ 28 h 103"/>
                    <a:gd name="T60" fmla="*/ 12 w 20"/>
                    <a:gd name="T61" fmla="*/ 20 h 103"/>
                    <a:gd name="T62" fmla="*/ 8 w 20"/>
                    <a:gd name="T63" fmla="*/ 21 h 103"/>
                    <a:gd name="T64" fmla="*/ 11 w 20"/>
                    <a:gd name="T65" fmla="*/ 10 h 103"/>
                    <a:gd name="T66" fmla="*/ 17 w 20"/>
                    <a:gd name="T67" fmla="*/ 16 h 103"/>
                    <a:gd name="T68" fmla="*/ 20 w 20"/>
                    <a:gd name="T69" fmla="*/ 12 h 103"/>
                    <a:gd name="T70" fmla="*/ 12 w 20"/>
                    <a:gd name="T71" fmla="*/ 5 h 103"/>
                    <a:gd name="T72" fmla="*/ 18 w 20"/>
                    <a:gd name="T73" fmla="*/ 1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" h="103">
                      <a:moveTo>
                        <a:pt x="18" y="1"/>
                      </a:moveTo>
                      <a:cubicBezTo>
                        <a:pt x="16" y="1"/>
                        <a:pt x="14" y="2"/>
                        <a:pt x="15" y="4"/>
                      </a:cubicBezTo>
                      <a:cubicBezTo>
                        <a:pt x="12" y="4"/>
                        <a:pt x="12" y="1"/>
                        <a:pt x="11" y="0"/>
                      </a:cubicBezTo>
                      <a:cubicBezTo>
                        <a:pt x="8" y="3"/>
                        <a:pt x="7" y="0"/>
                        <a:pt x="4" y="0"/>
                      </a:cubicBezTo>
                      <a:cubicBezTo>
                        <a:pt x="3" y="3"/>
                        <a:pt x="7" y="5"/>
                        <a:pt x="6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5" y="13"/>
                        <a:pt x="7" y="20"/>
                        <a:pt x="4" y="23"/>
                      </a:cubicBezTo>
                      <a:cubicBezTo>
                        <a:pt x="3" y="27"/>
                        <a:pt x="5" y="30"/>
                        <a:pt x="6" y="34"/>
                      </a:cubicBezTo>
                      <a:cubicBezTo>
                        <a:pt x="4" y="48"/>
                        <a:pt x="7" y="63"/>
                        <a:pt x="3" y="78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6" y="80"/>
                        <a:pt x="10" y="83"/>
                        <a:pt x="5" y="83"/>
                      </a:cubicBezTo>
                      <a:cubicBezTo>
                        <a:pt x="6" y="82"/>
                        <a:pt x="6" y="81"/>
                        <a:pt x="5" y="80"/>
                      </a:cubicBezTo>
                      <a:cubicBezTo>
                        <a:pt x="0" y="83"/>
                        <a:pt x="6" y="89"/>
                        <a:pt x="4" y="93"/>
                      </a:cubicBezTo>
                      <a:cubicBezTo>
                        <a:pt x="5" y="92"/>
                        <a:pt x="11" y="92"/>
                        <a:pt x="12" y="93"/>
                      </a:cubicBezTo>
                      <a:cubicBezTo>
                        <a:pt x="4" y="92"/>
                        <a:pt x="12" y="97"/>
                        <a:pt x="4" y="98"/>
                      </a:cubicBezTo>
                      <a:cubicBezTo>
                        <a:pt x="2" y="102"/>
                        <a:pt x="10" y="98"/>
                        <a:pt x="9" y="102"/>
                      </a:cubicBezTo>
                      <a:cubicBezTo>
                        <a:pt x="13" y="103"/>
                        <a:pt x="11" y="99"/>
                        <a:pt x="14" y="98"/>
                      </a:cubicBezTo>
                      <a:cubicBezTo>
                        <a:pt x="17" y="99"/>
                        <a:pt x="12" y="101"/>
                        <a:pt x="17" y="101"/>
                      </a:cubicBezTo>
                      <a:cubicBezTo>
                        <a:pt x="19" y="95"/>
                        <a:pt x="10" y="83"/>
                        <a:pt x="8" y="73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9" y="69"/>
                        <a:pt x="9" y="61"/>
                        <a:pt x="16" y="58"/>
                      </a:cubicBezTo>
                      <a:cubicBezTo>
                        <a:pt x="12" y="58"/>
                        <a:pt x="18" y="50"/>
                        <a:pt x="9" y="51"/>
                      </a:cubicBezTo>
                      <a:cubicBezTo>
                        <a:pt x="11" y="50"/>
                        <a:pt x="11" y="49"/>
                        <a:pt x="12" y="47"/>
                      </a:cubicBezTo>
                      <a:cubicBezTo>
                        <a:pt x="9" y="47"/>
                        <a:pt x="9" y="47"/>
                        <a:pt x="9" y="47"/>
                      </a:cubicBezTo>
                      <a:cubicBezTo>
                        <a:pt x="9" y="44"/>
                        <a:pt x="14" y="45"/>
                        <a:pt x="13" y="42"/>
                      </a:cubicBezTo>
                      <a:cubicBezTo>
                        <a:pt x="10" y="44"/>
                        <a:pt x="9" y="42"/>
                        <a:pt x="6" y="41"/>
                      </a:cubicBezTo>
                      <a:cubicBezTo>
                        <a:pt x="10" y="37"/>
                        <a:pt x="14" y="34"/>
                        <a:pt x="17" y="31"/>
                      </a:cubicBezTo>
                      <a:cubicBezTo>
                        <a:pt x="16" y="31"/>
                        <a:pt x="14" y="31"/>
                        <a:pt x="13" y="32"/>
                      </a:cubicBezTo>
                      <a:cubicBezTo>
                        <a:pt x="14" y="30"/>
                        <a:pt x="11" y="30"/>
                        <a:pt x="9" y="30"/>
                      </a:cubicBezTo>
                      <a:cubicBezTo>
                        <a:pt x="9" y="28"/>
                        <a:pt x="14" y="28"/>
                        <a:pt x="16" y="28"/>
                      </a:cubicBezTo>
                      <a:cubicBezTo>
                        <a:pt x="18" y="25"/>
                        <a:pt x="9" y="23"/>
                        <a:pt x="12" y="20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17"/>
                        <a:pt x="12" y="14"/>
                        <a:pt x="11" y="10"/>
                      </a:cubicBezTo>
                      <a:cubicBezTo>
                        <a:pt x="16" y="8"/>
                        <a:pt x="15" y="14"/>
                        <a:pt x="17" y="16"/>
                      </a:cubicBezTo>
                      <a:cubicBezTo>
                        <a:pt x="18" y="15"/>
                        <a:pt x="19" y="13"/>
                        <a:pt x="20" y="12"/>
                      </a:cubicBezTo>
                      <a:cubicBezTo>
                        <a:pt x="18" y="11"/>
                        <a:pt x="14" y="8"/>
                        <a:pt x="12" y="5"/>
                      </a:cubicBezTo>
                      <a:cubicBezTo>
                        <a:pt x="18" y="8"/>
                        <a:pt x="18" y="2"/>
                        <a:pt x="18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60" name="Freeform 902"/>
                <p:cNvSpPr>
                  <a:spLocks/>
                </p:cNvSpPr>
                <p:nvPr/>
              </p:nvSpPr>
              <p:spPr bwMode="auto">
                <a:xfrm>
                  <a:off x="3768" y="3098"/>
                  <a:ext cx="1" cy="2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2 w 2"/>
                    <a:gd name="T5" fmla="*/ 0 h 2"/>
                    <a:gd name="T6" fmla="*/ 0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61" name="Freeform 903"/>
                <p:cNvSpPr>
                  <a:spLocks/>
                </p:cNvSpPr>
                <p:nvPr/>
              </p:nvSpPr>
              <p:spPr bwMode="auto">
                <a:xfrm>
                  <a:off x="3766" y="308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62" name="Freeform 904"/>
                <p:cNvSpPr>
                  <a:spLocks/>
                </p:cNvSpPr>
                <p:nvPr/>
              </p:nvSpPr>
              <p:spPr bwMode="auto">
                <a:xfrm>
                  <a:off x="3754" y="310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63" name="Freeform 905"/>
                <p:cNvSpPr>
                  <a:spLocks/>
                </p:cNvSpPr>
                <p:nvPr/>
              </p:nvSpPr>
              <p:spPr bwMode="auto">
                <a:xfrm>
                  <a:off x="3765" y="3112"/>
                  <a:ext cx="4" cy="3"/>
                </a:xfrm>
                <a:custGeom>
                  <a:avLst/>
                  <a:gdLst>
                    <a:gd name="T0" fmla="*/ 4 w 4"/>
                    <a:gd name="T1" fmla="*/ 0 h 3"/>
                    <a:gd name="T2" fmla="*/ 0 w 4"/>
                    <a:gd name="T3" fmla="*/ 3 h 3"/>
                    <a:gd name="T4" fmla="*/ 4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2"/>
                        <a:pt x="3" y="2"/>
                        <a:pt x="4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64" name="Freeform 906"/>
                <p:cNvSpPr>
                  <a:spLocks/>
                </p:cNvSpPr>
                <p:nvPr/>
              </p:nvSpPr>
              <p:spPr bwMode="auto">
                <a:xfrm>
                  <a:off x="3764" y="3132"/>
                  <a:ext cx="3" cy="2"/>
                </a:xfrm>
                <a:custGeom>
                  <a:avLst/>
                  <a:gdLst>
                    <a:gd name="T0" fmla="*/ 0 w 3"/>
                    <a:gd name="T1" fmla="*/ 1 h 2"/>
                    <a:gd name="T2" fmla="*/ 3 w 3"/>
                    <a:gd name="T3" fmla="*/ 2 h 2"/>
                    <a:gd name="T4" fmla="*/ 0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1"/>
                        <a:pt x="2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65" name="Freeform 907"/>
                <p:cNvSpPr>
                  <a:spLocks/>
                </p:cNvSpPr>
                <p:nvPr/>
              </p:nvSpPr>
              <p:spPr bwMode="auto">
                <a:xfrm>
                  <a:off x="3767" y="3091"/>
                  <a:ext cx="2" cy="4"/>
                </a:xfrm>
                <a:custGeom>
                  <a:avLst/>
                  <a:gdLst>
                    <a:gd name="T0" fmla="*/ 2 w 2"/>
                    <a:gd name="T1" fmla="*/ 4 h 4"/>
                    <a:gd name="T2" fmla="*/ 1 w 2"/>
                    <a:gd name="T3" fmla="*/ 1 h 4"/>
                    <a:gd name="T4" fmla="*/ 0 w 2"/>
                    <a:gd name="T5" fmla="*/ 0 h 4"/>
                    <a:gd name="T6" fmla="*/ 2 w 2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66" name="Freeform 908"/>
                <p:cNvSpPr>
                  <a:spLocks/>
                </p:cNvSpPr>
                <p:nvPr/>
              </p:nvSpPr>
              <p:spPr bwMode="auto">
                <a:xfrm>
                  <a:off x="3750" y="3037"/>
                  <a:ext cx="20" cy="48"/>
                </a:xfrm>
                <a:custGeom>
                  <a:avLst/>
                  <a:gdLst>
                    <a:gd name="T0" fmla="*/ 5 w 24"/>
                    <a:gd name="T1" fmla="*/ 3 h 56"/>
                    <a:gd name="T2" fmla="*/ 2 w 24"/>
                    <a:gd name="T3" fmla="*/ 13 h 56"/>
                    <a:gd name="T4" fmla="*/ 12 w 24"/>
                    <a:gd name="T5" fmla="*/ 20 h 56"/>
                    <a:gd name="T6" fmla="*/ 3 w 24"/>
                    <a:gd name="T7" fmla="*/ 19 h 56"/>
                    <a:gd name="T8" fmla="*/ 9 w 24"/>
                    <a:gd name="T9" fmla="*/ 38 h 56"/>
                    <a:gd name="T10" fmla="*/ 5 w 24"/>
                    <a:gd name="T11" fmla="*/ 38 h 56"/>
                    <a:gd name="T12" fmla="*/ 15 w 24"/>
                    <a:gd name="T13" fmla="*/ 46 h 56"/>
                    <a:gd name="T14" fmla="*/ 4 w 24"/>
                    <a:gd name="T15" fmla="*/ 46 h 56"/>
                    <a:gd name="T16" fmla="*/ 3 w 24"/>
                    <a:gd name="T17" fmla="*/ 45 h 56"/>
                    <a:gd name="T18" fmla="*/ 6 w 24"/>
                    <a:gd name="T19" fmla="*/ 55 h 56"/>
                    <a:gd name="T20" fmla="*/ 13 w 24"/>
                    <a:gd name="T21" fmla="*/ 56 h 56"/>
                    <a:gd name="T22" fmla="*/ 18 w 24"/>
                    <a:gd name="T23" fmla="*/ 56 h 56"/>
                    <a:gd name="T24" fmla="*/ 14 w 24"/>
                    <a:gd name="T25" fmla="*/ 49 h 56"/>
                    <a:gd name="T26" fmla="*/ 18 w 24"/>
                    <a:gd name="T27" fmla="*/ 49 h 56"/>
                    <a:gd name="T28" fmla="*/ 16 w 24"/>
                    <a:gd name="T29" fmla="*/ 46 h 56"/>
                    <a:gd name="T30" fmla="*/ 19 w 24"/>
                    <a:gd name="T31" fmla="*/ 46 h 56"/>
                    <a:gd name="T32" fmla="*/ 16 w 24"/>
                    <a:gd name="T33" fmla="*/ 41 h 56"/>
                    <a:gd name="T34" fmla="*/ 17 w 24"/>
                    <a:gd name="T35" fmla="*/ 41 h 56"/>
                    <a:gd name="T36" fmla="*/ 13 w 24"/>
                    <a:gd name="T37" fmla="*/ 38 h 56"/>
                    <a:gd name="T38" fmla="*/ 18 w 24"/>
                    <a:gd name="T39" fmla="*/ 36 h 56"/>
                    <a:gd name="T40" fmla="*/ 14 w 24"/>
                    <a:gd name="T41" fmla="*/ 36 h 56"/>
                    <a:gd name="T42" fmla="*/ 20 w 24"/>
                    <a:gd name="T43" fmla="*/ 24 h 56"/>
                    <a:gd name="T44" fmla="*/ 16 w 24"/>
                    <a:gd name="T45" fmla="*/ 23 h 56"/>
                    <a:gd name="T46" fmla="*/ 19 w 24"/>
                    <a:gd name="T47" fmla="*/ 29 h 56"/>
                    <a:gd name="T48" fmla="*/ 10 w 24"/>
                    <a:gd name="T49" fmla="*/ 28 h 56"/>
                    <a:gd name="T50" fmla="*/ 18 w 24"/>
                    <a:gd name="T51" fmla="*/ 21 h 56"/>
                    <a:gd name="T52" fmla="*/ 16 w 24"/>
                    <a:gd name="T53" fmla="*/ 12 h 56"/>
                    <a:gd name="T54" fmla="*/ 18 w 24"/>
                    <a:gd name="T55" fmla="*/ 12 h 56"/>
                    <a:gd name="T56" fmla="*/ 14 w 24"/>
                    <a:gd name="T57" fmla="*/ 6 h 56"/>
                    <a:gd name="T58" fmla="*/ 13 w 24"/>
                    <a:gd name="T59" fmla="*/ 8 h 56"/>
                    <a:gd name="T60" fmla="*/ 10 w 24"/>
                    <a:gd name="T61" fmla="*/ 5 h 56"/>
                    <a:gd name="T62" fmla="*/ 12 w 24"/>
                    <a:gd name="T63" fmla="*/ 5 h 56"/>
                    <a:gd name="T64" fmla="*/ 6 w 24"/>
                    <a:gd name="T65" fmla="*/ 0 h 56"/>
                    <a:gd name="T66" fmla="*/ 10 w 24"/>
                    <a:gd name="T67" fmla="*/ 6 h 56"/>
                    <a:gd name="T68" fmla="*/ 5 w 24"/>
                    <a:gd name="T69" fmla="*/ 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4" h="56">
                      <a:moveTo>
                        <a:pt x="5" y="3"/>
                      </a:moveTo>
                      <a:cubicBezTo>
                        <a:pt x="0" y="6"/>
                        <a:pt x="3" y="10"/>
                        <a:pt x="2" y="13"/>
                      </a:cubicBezTo>
                      <a:cubicBezTo>
                        <a:pt x="4" y="20"/>
                        <a:pt x="12" y="14"/>
                        <a:pt x="12" y="20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4" y="25"/>
                        <a:pt x="1" y="33"/>
                        <a:pt x="9" y="38"/>
                      </a:cubicBezTo>
                      <a:cubicBezTo>
                        <a:pt x="8" y="39"/>
                        <a:pt x="7" y="40"/>
                        <a:pt x="5" y="38"/>
                      </a:cubicBezTo>
                      <a:cubicBezTo>
                        <a:pt x="6" y="42"/>
                        <a:pt x="19" y="41"/>
                        <a:pt x="15" y="46"/>
                      </a:cubicBezTo>
                      <a:cubicBezTo>
                        <a:pt x="10" y="41"/>
                        <a:pt x="10" y="47"/>
                        <a:pt x="4" y="46"/>
                      </a:cubicBezTo>
                      <a:cubicBezTo>
                        <a:pt x="3" y="45"/>
                        <a:pt x="3" y="45"/>
                        <a:pt x="3" y="45"/>
                      </a:cubicBezTo>
                      <a:cubicBezTo>
                        <a:pt x="4" y="48"/>
                        <a:pt x="7" y="53"/>
                        <a:pt x="6" y="55"/>
                      </a:cubicBezTo>
                      <a:cubicBezTo>
                        <a:pt x="9" y="55"/>
                        <a:pt x="12" y="53"/>
                        <a:pt x="13" y="56"/>
                      </a:cubicBezTo>
                      <a:cubicBezTo>
                        <a:pt x="13" y="55"/>
                        <a:pt x="16" y="56"/>
                        <a:pt x="18" y="56"/>
                      </a:cubicBezTo>
                      <a:cubicBezTo>
                        <a:pt x="16" y="53"/>
                        <a:pt x="17" y="51"/>
                        <a:pt x="14" y="49"/>
                      </a:cubicBezTo>
                      <a:cubicBezTo>
                        <a:pt x="17" y="48"/>
                        <a:pt x="15" y="50"/>
                        <a:pt x="18" y="49"/>
                      </a:cubicBezTo>
                      <a:cubicBezTo>
                        <a:pt x="16" y="46"/>
                        <a:pt x="16" y="46"/>
                        <a:pt x="16" y="46"/>
                      </a:cubicBezTo>
                      <a:cubicBezTo>
                        <a:pt x="16" y="45"/>
                        <a:pt x="19" y="48"/>
                        <a:pt x="19" y="46"/>
                      </a:cubicBezTo>
                      <a:cubicBezTo>
                        <a:pt x="18" y="45"/>
                        <a:pt x="16" y="43"/>
                        <a:pt x="16" y="41"/>
                      </a:cubicBezTo>
                      <a:cubicBezTo>
                        <a:pt x="17" y="41"/>
                        <a:pt x="17" y="41"/>
                        <a:pt x="17" y="41"/>
                      </a:cubicBezTo>
                      <a:cubicBezTo>
                        <a:pt x="16" y="40"/>
                        <a:pt x="18" y="37"/>
                        <a:pt x="13" y="38"/>
                      </a:cubicBezTo>
                      <a:cubicBezTo>
                        <a:pt x="18" y="36"/>
                        <a:pt x="18" y="36"/>
                        <a:pt x="18" y="36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6" y="32"/>
                        <a:pt x="24" y="30"/>
                        <a:pt x="20" y="24"/>
                      </a:cubicBezTo>
                      <a:cubicBezTo>
                        <a:pt x="19" y="26"/>
                        <a:pt x="17" y="24"/>
                        <a:pt x="16" y="23"/>
                      </a:cubicBezTo>
                      <a:cubicBezTo>
                        <a:pt x="14" y="26"/>
                        <a:pt x="19" y="27"/>
                        <a:pt x="19" y="29"/>
                      </a:cubicBezTo>
                      <a:cubicBezTo>
                        <a:pt x="16" y="29"/>
                        <a:pt x="12" y="25"/>
                        <a:pt x="10" y="28"/>
                      </a:cubicBezTo>
                      <a:cubicBezTo>
                        <a:pt x="14" y="25"/>
                        <a:pt x="9" y="22"/>
                        <a:pt x="18" y="21"/>
                      </a:cubicBezTo>
                      <a:cubicBezTo>
                        <a:pt x="18" y="17"/>
                        <a:pt x="14" y="16"/>
                        <a:pt x="16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2" y="11"/>
                        <a:pt x="20" y="9"/>
                        <a:pt x="14" y="6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1" y="8"/>
                        <a:pt x="11" y="7"/>
                        <a:pt x="10" y="5"/>
                      </a:cubicBezTo>
                      <a:cubicBezTo>
                        <a:pt x="11" y="6"/>
                        <a:pt x="11" y="6"/>
                        <a:pt x="12" y="5"/>
                      </a:cubicBezTo>
                      <a:cubicBezTo>
                        <a:pt x="8" y="5"/>
                        <a:pt x="7" y="0"/>
                        <a:pt x="6" y="0"/>
                      </a:cubicBezTo>
                      <a:cubicBezTo>
                        <a:pt x="6" y="1"/>
                        <a:pt x="9" y="4"/>
                        <a:pt x="10" y="6"/>
                      </a:cubicBezTo>
                      <a:cubicBezTo>
                        <a:pt x="8" y="5"/>
                        <a:pt x="4" y="5"/>
                        <a:pt x="5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67" name="Freeform 909"/>
                <p:cNvSpPr>
                  <a:spLocks/>
                </p:cNvSpPr>
                <p:nvPr/>
              </p:nvSpPr>
              <p:spPr bwMode="auto">
                <a:xfrm>
                  <a:off x="3764" y="3072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68" name="Freeform 910"/>
                <p:cNvSpPr>
                  <a:spLocks/>
                </p:cNvSpPr>
                <p:nvPr/>
              </p:nvSpPr>
              <p:spPr bwMode="auto">
                <a:xfrm>
                  <a:off x="3748" y="2997"/>
                  <a:ext cx="24" cy="38"/>
                </a:xfrm>
                <a:custGeom>
                  <a:avLst/>
                  <a:gdLst>
                    <a:gd name="T0" fmla="*/ 14 w 28"/>
                    <a:gd name="T1" fmla="*/ 32 h 44"/>
                    <a:gd name="T2" fmla="*/ 20 w 28"/>
                    <a:gd name="T3" fmla="*/ 31 h 44"/>
                    <a:gd name="T4" fmla="*/ 9 w 28"/>
                    <a:gd name="T5" fmla="*/ 31 h 44"/>
                    <a:gd name="T6" fmla="*/ 8 w 28"/>
                    <a:gd name="T7" fmla="*/ 26 h 44"/>
                    <a:gd name="T8" fmla="*/ 17 w 28"/>
                    <a:gd name="T9" fmla="*/ 26 h 44"/>
                    <a:gd name="T10" fmla="*/ 18 w 28"/>
                    <a:gd name="T11" fmla="*/ 22 h 44"/>
                    <a:gd name="T12" fmla="*/ 12 w 28"/>
                    <a:gd name="T13" fmla="*/ 22 h 44"/>
                    <a:gd name="T14" fmla="*/ 9 w 28"/>
                    <a:gd name="T15" fmla="*/ 16 h 44"/>
                    <a:gd name="T16" fmla="*/ 11 w 28"/>
                    <a:gd name="T17" fmla="*/ 19 h 44"/>
                    <a:gd name="T18" fmla="*/ 18 w 28"/>
                    <a:gd name="T19" fmla="*/ 16 h 44"/>
                    <a:gd name="T20" fmla="*/ 2 w 28"/>
                    <a:gd name="T21" fmla="*/ 3 h 44"/>
                    <a:gd name="T22" fmla="*/ 3 w 28"/>
                    <a:gd name="T23" fmla="*/ 7 h 44"/>
                    <a:gd name="T24" fmla="*/ 10 w 28"/>
                    <a:gd name="T25" fmla="*/ 8 h 44"/>
                    <a:gd name="T26" fmla="*/ 8 w 28"/>
                    <a:gd name="T27" fmla="*/ 11 h 44"/>
                    <a:gd name="T28" fmla="*/ 4 w 28"/>
                    <a:gd name="T29" fmla="*/ 9 h 44"/>
                    <a:gd name="T30" fmla="*/ 4 w 28"/>
                    <a:gd name="T31" fmla="*/ 38 h 44"/>
                    <a:gd name="T32" fmla="*/ 4 w 28"/>
                    <a:gd name="T33" fmla="*/ 34 h 44"/>
                    <a:gd name="T34" fmla="*/ 9 w 28"/>
                    <a:gd name="T35" fmla="*/ 38 h 44"/>
                    <a:gd name="T36" fmla="*/ 15 w 28"/>
                    <a:gd name="T37" fmla="*/ 36 h 44"/>
                    <a:gd name="T38" fmla="*/ 13 w 28"/>
                    <a:gd name="T39" fmla="*/ 38 h 44"/>
                    <a:gd name="T40" fmla="*/ 20 w 28"/>
                    <a:gd name="T41" fmla="*/ 38 h 44"/>
                    <a:gd name="T42" fmla="*/ 23 w 28"/>
                    <a:gd name="T43" fmla="*/ 44 h 44"/>
                    <a:gd name="T44" fmla="*/ 23 w 28"/>
                    <a:gd name="T45" fmla="*/ 34 h 44"/>
                    <a:gd name="T46" fmla="*/ 14 w 28"/>
                    <a:gd name="T47" fmla="*/ 3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8" h="44">
                      <a:moveTo>
                        <a:pt x="14" y="32"/>
                      </a:moveTo>
                      <a:cubicBezTo>
                        <a:pt x="15" y="30"/>
                        <a:pt x="18" y="33"/>
                        <a:pt x="20" y="31"/>
                      </a:cubicBezTo>
                      <a:cubicBezTo>
                        <a:pt x="17" y="28"/>
                        <a:pt x="14" y="34"/>
                        <a:pt x="9" y="31"/>
                      </a:cubicBezTo>
                      <a:cubicBezTo>
                        <a:pt x="12" y="30"/>
                        <a:pt x="8" y="27"/>
                        <a:pt x="8" y="26"/>
                      </a:cubicBezTo>
                      <a:cubicBezTo>
                        <a:pt x="10" y="27"/>
                        <a:pt x="16" y="27"/>
                        <a:pt x="17" y="26"/>
                      </a:cubicBezTo>
                      <a:cubicBezTo>
                        <a:pt x="15" y="25"/>
                        <a:pt x="18" y="23"/>
                        <a:pt x="18" y="22"/>
                      </a:cubicBezTo>
                      <a:cubicBezTo>
                        <a:pt x="15" y="26"/>
                        <a:pt x="16" y="18"/>
                        <a:pt x="12" y="22"/>
                      </a:cubicBezTo>
                      <a:cubicBezTo>
                        <a:pt x="9" y="22"/>
                        <a:pt x="7" y="18"/>
                        <a:pt x="9" y="16"/>
                      </a:cubicBezTo>
                      <a:cubicBezTo>
                        <a:pt x="12" y="17"/>
                        <a:pt x="11" y="18"/>
                        <a:pt x="11" y="19"/>
                      </a:cubicBezTo>
                      <a:cubicBezTo>
                        <a:pt x="16" y="20"/>
                        <a:pt x="14" y="16"/>
                        <a:pt x="18" y="16"/>
                      </a:cubicBezTo>
                      <a:cubicBezTo>
                        <a:pt x="12" y="12"/>
                        <a:pt x="12" y="0"/>
                        <a:pt x="2" y="3"/>
                      </a:cubicBezTo>
                      <a:cubicBezTo>
                        <a:pt x="0" y="5"/>
                        <a:pt x="3" y="6"/>
                        <a:pt x="3" y="7"/>
                      </a:cubicBezTo>
                      <a:cubicBezTo>
                        <a:pt x="5" y="3"/>
                        <a:pt x="8" y="7"/>
                        <a:pt x="10" y="8"/>
                      </a:cubicBezTo>
                      <a:cubicBezTo>
                        <a:pt x="8" y="9"/>
                        <a:pt x="12" y="12"/>
                        <a:pt x="8" y="11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7"/>
                        <a:pt x="3" y="28"/>
                        <a:pt x="4" y="38"/>
                      </a:cubicBezTo>
                      <a:cubicBezTo>
                        <a:pt x="4" y="34"/>
                        <a:pt x="4" y="34"/>
                        <a:pt x="4" y="34"/>
                      </a:cubicBezTo>
                      <a:cubicBezTo>
                        <a:pt x="7" y="34"/>
                        <a:pt x="7" y="36"/>
                        <a:pt x="9" y="38"/>
                      </a:cubicBezTo>
                      <a:cubicBezTo>
                        <a:pt x="15" y="36"/>
                        <a:pt x="15" y="36"/>
                        <a:pt x="15" y="36"/>
                      </a:cubicBezTo>
                      <a:cubicBezTo>
                        <a:pt x="15" y="37"/>
                        <a:pt x="16" y="38"/>
                        <a:pt x="13" y="38"/>
                      </a:cubicBezTo>
                      <a:cubicBezTo>
                        <a:pt x="16" y="40"/>
                        <a:pt x="18" y="39"/>
                        <a:pt x="20" y="38"/>
                      </a:cubicBezTo>
                      <a:cubicBezTo>
                        <a:pt x="21" y="41"/>
                        <a:pt x="19" y="42"/>
                        <a:pt x="23" y="44"/>
                      </a:cubicBezTo>
                      <a:cubicBezTo>
                        <a:pt x="28" y="39"/>
                        <a:pt x="18" y="40"/>
                        <a:pt x="23" y="34"/>
                      </a:cubicBezTo>
                      <a:lnTo>
                        <a:pt x="14" y="3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69" name="Freeform 911"/>
                <p:cNvSpPr>
                  <a:spLocks/>
                </p:cNvSpPr>
                <p:nvPr/>
              </p:nvSpPr>
              <p:spPr bwMode="auto">
                <a:xfrm>
                  <a:off x="3760" y="3034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2 w 3"/>
                    <a:gd name="T5" fmla="*/ 1 h 1"/>
                    <a:gd name="T6" fmla="*/ 3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70" name="Freeform 912"/>
                <p:cNvSpPr>
                  <a:spLocks/>
                </p:cNvSpPr>
                <p:nvPr/>
              </p:nvSpPr>
              <p:spPr bwMode="auto">
                <a:xfrm>
                  <a:off x="3750" y="3032"/>
                  <a:ext cx="5" cy="2"/>
                </a:xfrm>
                <a:custGeom>
                  <a:avLst/>
                  <a:gdLst>
                    <a:gd name="T0" fmla="*/ 0 w 5"/>
                    <a:gd name="T1" fmla="*/ 1 h 2"/>
                    <a:gd name="T2" fmla="*/ 4 w 5"/>
                    <a:gd name="T3" fmla="*/ 2 h 2"/>
                    <a:gd name="T4" fmla="*/ 0 w 5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0" y="1"/>
                      </a:move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0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71" name="Freeform 913"/>
                <p:cNvSpPr>
                  <a:spLocks/>
                </p:cNvSpPr>
                <p:nvPr/>
              </p:nvSpPr>
              <p:spPr bwMode="auto">
                <a:xfrm>
                  <a:off x="3762" y="3006"/>
                  <a:ext cx="1" cy="3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0 h 3"/>
                    <a:gd name="T4" fmla="*/ 0 w 2"/>
                    <a:gd name="T5" fmla="*/ 2 h 3"/>
                    <a:gd name="T6" fmla="*/ 2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2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72" name="Freeform 914"/>
                <p:cNvSpPr>
                  <a:spLocks/>
                </p:cNvSpPr>
                <p:nvPr/>
              </p:nvSpPr>
              <p:spPr bwMode="auto">
                <a:xfrm>
                  <a:off x="3749" y="2990"/>
                  <a:ext cx="11" cy="11"/>
                </a:xfrm>
                <a:custGeom>
                  <a:avLst/>
                  <a:gdLst>
                    <a:gd name="T0" fmla="*/ 0 w 13"/>
                    <a:gd name="T1" fmla="*/ 0 h 13"/>
                    <a:gd name="T2" fmla="*/ 0 w 13"/>
                    <a:gd name="T3" fmla="*/ 11 h 13"/>
                    <a:gd name="T4" fmla="*/ 12 w 13"/>
                    <a:gd name="T5" fmla="*/ 11 h 13"/>
                    <a:gd name="T6" fmla="*/ 5 w 13"/>
                    <a:gd name="T7" fmla="*/ 6 h 13"/>
                    <a:gd name="T8" fmla="*/ 5 w 13"/>
                    <a:gd name="T9" fmla="*/ 0 h 13"/>
                    <a:gd name="T10" fmla="*/ 0 w 13"/>
                    <a:gd name="T1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3">
                      <a:moveTo>
                        <a:pt x="0" y="0"/>
                      </a:moveTo>
                      <a:cubicBezTo>
                        <a:pt x="1" y="4"/>
                        <a:pt x="4" y="6"/>
                        <a:pt x="0" y="11"/>
                      </a:cubicBezTo>
                      <a:cubicBezTo>
                        <a:pt x="5" y="13"/>
                        <a:pt x="8" y="10"/>
                        <a:pt x="12" y="11"/>
                      </a:cubicBezTo>
                      <a:cubicBezTo>
                        <a:pt x="13" y="8"/>
                        <a:pt x="6" y="9"/>
                        <a:pt x="5" y="6"/>
                      </a:cubicBezTo>
                      <a:cubicBezTo>
                        <a:pt x="8" y="5"/>
                        <a:pt x="4" y="2"/>
                        <a:pt x="5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73" name="Freeform 915"/>
                <p:cNvSpPr>
                  <a:spLocks/>
                </p:cNvSpPr>
                <p:nvPr/>
              </p:nvSpPr>
              <p:spPr bwMode="auto">
                <a:xfrm>
                  <a:off x="3750" y="2901"/>
                  <a:ext cx="19" cy="92"/>
                </a:xfrm>
                <a:custGeom>
                  <a:avLst/>
                  <a:gdLst>
                    <a:gd name="T0" fmla="*/ 13 w 22"/>
                    <a:gd name="T1" fmla="*/ 88 h 107"/>
                    <a:gd name="T2" fmla="*/ 11 w 22"/>
                    <a:gd name="T3" fmla="*/ 82 h 107"/>
                    <a:gd name="T4" fmla="*/ 14 w 22"/>
                    <a:gd name="T5" fmla="*/ 85 h 107"/>
                    <a:gd name="T6" fmla="*/ 17 w 22"/>
                    <a:gd name="T7" fmla="*/ 81 h 107"/>
                    <a:gd name="T8" fmla="*/ 14 w 22"/>
                    <a:gd name="T9" fmla="*/ 81 h 107"/>
                    <a:gd name="T10" fmla="*/ 13 w 22"/>
                    <a:gd name="T11" fmla="*/ 71 h 107"/>
                    <a:gd name="T12" fmla="*/ 8 w 22"/>
                    <a:gd name="T13" fmla="*/ 69 h 107"/>
                    <a:gd name="T14" fmla="*/ 16 w 22"/>
                    <a:gd name="T15" fmla="*/ 63 h 107"/>
                    <a:gd name="T16" fmla="*/ 5 w 22"/>
                    <a:gd name="T17" fmla="*/ 64 h 107"/>
                    <a:gd name="T18" fmla="*/ 9 w 22"/>
                    <a:gd name="T19" fmla="*/ 53 h 107"/>
                    <a:gd name="T20" fmla="*/ 10 w 22"/>
                    <a:gd name="T21" fmla="*/ 56 h 107"/>
                    <a:gd name="T22" fmla="*/ 10 w 22"/>
                    <a:gd name="T23" fmla="*/ 50 h 107"/>
                    <a:gd name="T24" fmla="*/ 15 w 22"/>
                    <a:gd name="T25" fmla="*/ 50 h 107"/>
                    <a:gd name="T26" fmla="*/ 15 w 22"/>
                    <a:gd name="T27" fmla="*/ 41 h 107"/>
                    <a:gd name="T28" fmla="*/ 17 w 22"/>
                    <a:gd name="T29" fmla="*/ 42 h 107"/>
                    <a:gd name="T30" fmla="*/ 13 w 22"/>
                    <a:gd name="T31" fmla="*/ 25 h 107"/>
                    <a:gd name="T32" fmla="*/ 16 w 22"/>
                    <a:gd name="T33" fmla="*/ 23 h 107"/>
                    <a:gd name="T34" fmla="*/ 6 w 22"/>
                    <a:gd name="T35" fmla="*/ 24 h 107"/>
                    <a:gd name="T36" fmla="*/ 7 w 22"/>
                    <a:gd name="T37" fmla="*/ 17 h 107"/>
                    <a:gd name="T38" fmla="*/ 13 w 22"/>
                    <a:gd name="T39" fmla="*/ 19 h 107"/>
                    <a:gd name="T40" fmla="*/ 10 w 22"/>
                    <a:gd name="T41" fmla="*/ 15 h 107"/>
                    <a:gd name="T42" fmla="*/ 16 w 22"/>
                    <a:gd name="T43" fmla="*/ 12 h 107"/>
                    <a:gd name="T44" fmla="*/ 7 w 22"/>
                    <a:gd name="T45" fmla="*/ 5 h 107"/>
                    <a:gd name="T46" fmla="*/ 9 w 22"/>
                    <a:gd name="T47" fmla="*/ 1 h 107"/>
                    <a:gd name="T48" fmla="*/ 0 w 22"/>
                    <a:gd name="T49" fmla="*/ 4 h 107"/>
                    <a:gd name="T50" fmla="*/ 2 w 22"/>
                    <a:gd name="T51" fmla="*/ 28 h 107"/>
                    <a:gd name="T52" fmla="*/ 7 w 22"/>
                    <a:gd name="T53" fmla="*/ 34 h 107"/>
                    <a:gd name="T54" fmla="*/ 1 w 22"/>
                    <a:gd name="T55" fmla="*/ 35 h 107"/>
                    <a:gd name="T56" fmla="*/ 7 w 22"/>
                    <a:gd name="T57" fmla="*/ 35 h 107"/>
                    <a:gd name="T58" fmla="*/ 2 w 22"/>
                    <a:gd name="T59" fmla="*/ 39 h 107"/>
                    <a:gd name="T60" fmla="*/ 7 w 22"/>
                    <a:gd name="T61" fmla="*/ 41 h 107"/>
                    <a:gd name="T62" fmla="*/ 0 w 22"/>
                    <a:gd name="T63" fmla="*/ 43 h 107"/>
                    <a:gd name="T64" fmla="*/ 3 w 22"/>
                    <a:gd name="T65" fmla="*/ 81 h 107"/>
                    <a:gd name="T66" fmla="*/ 7 w 22"/>
                    <a:gd name="T67" fmla="*/ 80 h 107"/>
                    <a:gd name="T68" fmla="*/ 7 w 22"/>
                    <a:gd name="T69" fmla="*/ 95 h 107"/>
                    <a:gd name="T70" fmla="*/ 11 w 22"/>
                    <a:gd name="T71" fmla="*/ 97 h 107"/>
                    <a:gd name="T72" fmla="*/ 1 w 22"/>
                    <a:gd name="T73" fmla="*/ 96 h 107"/>
                    <a:gd name="T74" fmla="*/ 3 w 22"/>
                    <a:gd name="T75" fmla="*/ 101 h 107"/>
                    <a:gd name="T76" fmla="*/ 5 w 22"/>
                    <a:gd name="T77" fmla="*/ 98 h 107"/>
                    <a:gd name="T78" fmla="*/ 3 w 22"/>
                    <a:gd name="T79" fmla="*/ 103 h 107"/>
                    <a:gd name="T80" fmla="*/ 14 w 22"/>
                    <a:gd name="T81" fmla="*/ 100 h 107"/>
                    <a:gd name="T82" fmla="*/ 19 w 22"/>
                    <a:gd name="T83" fmla="*/ 88 h 107"/>
                    <a:gd name="T84" fmla="*/ 13 w 22"/>
                    <a:gd name="T85" fmla="*/ 88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2" h="107">
                      <a:moveTo>
                        <a:pt x="13" y="88"/>
                      </a:moveTo>
                      <a:cubicBezTo>
                        <a:pt x="13" y="86"/>
                        <a:pt x="10" y="84"/>
                        <a:pt x="11" y="82"/>
                      </a:cubicBezTo>
                      <a:cubicBezTo>
                        <a:pt x="14" y="83"/>
                        <a:pt x="15" y="84"/>
                        <a:pt x="14" y="85"/>
                      </a:cubicBezTo>
                      <a:cubicBezTo>
                        <a:pt x="19" y="84"/>
                        <a:pt x="13" y="83"/>
                        <a:pt x="17" y="81"/>
                      </a:cubicBezTo>
                      <a:cubicBezTo>
                        <a:pt x="16" y="81"/>
                        <a:pt x="15" y="82"/>
                        <a:pt x="14" y="81"/>
                      </a:cubicBezTo>
                      <a:cubicBezTo>
                        <a:pt x="15" y="76"/>
                        <a:pt x="10" y="78"/>
                        <a:pt x="13" y="71"/>
                      </a:cubicBezTo>
                      <a:cubicBezTo>
                        <a:pt x="12" y="70"/>
                        <a:pt x="12" y="69"/>
                        <a:pt x="8" y="69"/>
                      </a:cubicBezTo>
                      <a:cubicBezTo>
                        <a:pt x="13" y="65"/>
                        <a:pt x="12" y="67"/>
                        <a:pt x="16" y="63"/>
                      </a:cubicBezTo>
                      <a:cubicBezTo>
                        <a:pt x="14" y="63"/>
                        <a:pt x="10" y="64"/>
                        <a:pt x="5" y="64"/>
                      </a:cubicBezTo>
                      <a:cubicBezTo>
                        <a:pt x="12" y="58"/>
                        <a:pt x="5" y="58"/>
                        <a:pt x="9" y="53"/>
                      </a:cubicBezTo>
                      <a:cubicBezTo>
                        <a:pt x="9" y="54"/>
                        <a:pt x="10" y="54"/>
                        <a:pt x="10" y="56"/>
                      </a:cubicBezTo>
                      <a:cubicBezTo>
                        <a:pt x="16" y="55"/>
                        <a:pt x="9" y="52"/>
                        <a:pt x="10" y="50"/>
                      </a:cubicBezTo>
                      <a:cubicBezTo>
                        <a:pt x="15" y="50"/>
                        <a:pt x="15" y="50"/>
                        <a:pt x="15" y="50"/>
                      </a:cubicBezTo>
                      <a:cubicBezTo>
                        <a:pt x="14" y="48"/>
                        <a:pt x="11" y="44"/>
                        <a:pt x="15" y="41"/>
                      </a:cubicBezTo>
                      <a:cubicBezTo>
                        <a:pt x="17" y="42"/>
                        <a:pt x="17" y="42"/>
                        <a:pt x="17" y="42"/>
                      </a:cubicBezTo>
                      <a:cubicBezTo>
                        <a:pt x="13" y="36"/>
                        <a:pt x="15" y="30"/>
                        <a:pt x="13" y="25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2" y="16"/>
                        <a:pt x="14" y="29"/>
                        <a:pt x="6" y="24"/>
                      </a:cubicBezTo>
                      <a:cubicBezTo>
                        <a:pt x="16" y="23"/>
                        <a:pt x="3" y="21"/>
                        <a:pt x="7" y="17"/>
                      </a:cubicBezTo>
                      <a:cubicBezTo>
                        <a:pt x="11" y="15"/>
                        <a:pt x="9" y="21"/>
                        <a:pt x="13" y="19"/>
                      </a:cubicBezTo>
                      <a:cubicBezTo>
                        <a:pt x="8" y="18"/>
                        <a:pt x="12" y="17"/>
                        <a:pt x="10" y="15"/>
                      </a:cubicBezTo>
                      <a:cubicBezTo>
                        <a:pt x="15" y="15"/>
                        <a:pt x="11" y="11"/>
                        <a:pt x="16" y="12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10" y="4"/>
                        <a:pt x="10" y="2"/>
                        <a:pt x="9" y="1"/>
                      </a:cubicBezTo>
                      <a:cubicBezTo>
                        <a:pt x="9" y="4"/>
                        <a:pt x="2" y="0"/>
                        <a:pt x="0" y="4"/>
                      </a:cubicBezTo>
                      <a:cubicBezTo>
                        <a:pt x="2" y="10"/>
                        <a:pt x="4" y="20"/>
                        <a:pt x="2" y="28"/>
                      </a:cubicBezTo>
                      <a:cubicBezTo>
                        <a:pt x="8" y="29"/>
                        <a:pt x="2" y="33"/>
                        <a:pt x="7" y="34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3" y="40"/>
                        <a:pt x="5" y="34"/>
                        <a:pt x="7" y="35"/>
                      </a:cubicBezTo>
                      <a:cubicBezTo>
                        <a:pt x="8" y="37"/>
                        <a:pt x="4" y="39"/>
                        <a:pt x="2" y="39"/>
                      </a:cubicBezTo>
                      <a:cubicBezTo>
                        <a:pt x="1" y="42"/>
                        <a:pt x="3" y="39"/>
                        <a:pt x="7" y="41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2" y="54"/>
                        <a:pt x="7" y="69"/>
                        <a:pt x="3" y="81"/>
                      </a:cubicBezTo>
                      <a:cubicBezTo>
                        <a:pt x="7" y="80"/>
                        <a:pt x="7" y="80"/>
                        <a:pt x="7" y="80"/>
                      </a:cubicBezTo>
                      <a:cubicBezTo>
                        <a:pt x="5" y="86"/>
                        <a:pt x="17" y="90"/>
                        <a:pt x="7" y="95"/>
                      </a:cubicBezTo>
                      <a:cubicBezTo>
                        <a:pt x="11" y="97"/>
                        <a:pt x="11" y="97"/>
                        <a:pt x="11" y="97"/>
                      </a:cubicBezTo>
                      <a:cubicBezTo>
                        <a:pt x="9" y="96"/>
                        <a:pt x="4" y="98"/>
                        <a:pt x="1" y="96"/>
                      </a:cubicBezTo>
                      <a:cubicBezTo>
                        <a:pt x="3" y="98"/>
                        <a:pt x="1" y="99"/>
                        <a:pt x="3" y="101"/>
                      </a:cubicBezTo>
                      <a:cubicBezTo>
                        <a:pt x="5" y="98"/>
                        <a:pt x="5" y="98"/>
                        <a:pt x="5" y="98"/>
                      </a:cubicBezTo>
                      <a:cubicBezTo>
                        <a:pt x="8" y="100"/>
                        <a:pt x="6" y="102"/>
                        <a:pt x="3" y="103"/>
                      </a:cubicBezTo>
                      <a:cubicBezTo>
                        <a:pt x="7" y="107"/>
                        <a:pt x="11" y="101"/>
                        <a:pt x="14" y="100"/>
                      </a:cubicBezTo>
                      <a:cubicBezTo>
                        <a:pt x="6" y="94"/>
                        <a:pt x="22" y="94"/>
                        <a:pt x="19" y="88"/>
                      </a:cubicBezTo>
                      <a:cubicBezTo>
                        <a:pt x="16" y="84"/>
                        <a:pt x="15" y="88"/>
                        <a:pt x="13" y="88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74" name="Freeform 916"/>
                <p:cNvSpPr>
                  <a:spLocks/>
                </p:cNvSpPr>
                <p:nvPr/>
              </p:nvSpPr>
              <p:spPr bwMode="auto">
                <a:xfrm>
                  <a:off x="3750" y="298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75" name="Freeform 917"/>
                <p:cNvSpPr>
                  <a:spLocks/>
                </p:cNvSpPr>
                <p:nvPr/>
              </p:nvSpPr>
              <p:spPr bwMode="auto">
                <a:xfrm>
                  <a:off x="3757" y="2899"/>
                  <a:ext cx="1" cy="3"/>
                </a:xfrm>
                <a:custGeom>
                  <a:avLst/>
                  <a:gdLst>
                    <a:gd name="T0" fmla="*/ 1 w 1"/>
                    <a:gd name="T1" fmla="*/ 3 h 3"/>
                    <a:gd name="T2" fmla="*/ 1 w 1"/>
                    <a:gd name="T3" fmla="*/ 1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1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76" name="Rectangle 918"/>
                <p:cNvSpPr>
                  <a:spLocks noChangeArrowheads="1"/>
                </p:cNvSpPr>
                <p:nvPr/>
              </p:nvSpPr>
              <p:spPr bwMode="auto">
                <a:xfrm>
                  <a:off x="3753" y="2990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77" name="Freeform 919"/>
                <p:cNvSpPr>
                  <a:spLocks/>
                </p:cNvSpPr>
                <p:nvPr/>
              </p:nvSpPr>
              <p:spPr bwMode="auto">
                <a:xfrm>
                  <a:off x="3761" y="2991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0 h 1"/>
                    <a:gd name="T4" fmla="*/ 0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78" name="Freeform 920"/>
                <p:cNvSpPr>
                  <a:spLocks/>
                </p:cNvSpPr>
                <p:nvPr/>
              </p:nvSpPr>
              <p:spPr bwMode="auto">
                <a:xfrm>
                  <a:off x="3761" y="2887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79" name="Freeform 921"/>
                <p:cNvSpPr>
                  <a:spLocks/>
                </p:cNvSpPr>
                <p:nvPr/>
              </p:nvSpPr>
              <p:spPr bwMode="auto">
                <a:xfrm>
                  <a:off x="3763" y="284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80" name="Freeform 922"/>
                <p:cNvSpPr>
                  <a:spLocks/>
                </p:cNvSpPr>
                <p:nvPr/>
              </p:nvSpPr>
              <p:spPr bwMode="auto">
                <a:xfrm>
                  <a:off x="3737" y="2741"/>
                  <a:ext cx="30" cy="157"/>
                </a:xfrm>
                <a:custGeom>
                  <a:avLst/>
                  <a:gdLst>
                    <a:gd name="T0" fmla="*/ 17 w 35"/>
                    <a:gd name="T1" fmla="*/ 6 h 183"/>
                    <a:gd name="T2" fmla="*/ 10 w 35"/>
                    <a:gd name="T3" fmla="*/ 3 h 183"/>
                    <a:gd name="T4" fmla="*/ 7 w 35"/>
                    <a:gd name="T5" fmla="*/ 10 h 183"/>
                    <a:gd name="T6" fmla="*/ 11 w 35"/>
                    <a:gd name="T7" fmla="*/ 19 h 183"/>
                    <a:gd name="T8" fmla="*/ 12 w 35"/>
                    <a:gd name="T9" fmla="*/ 40 h 183"/>
                    <a:gd name="T10" fmla="*/ 10 w 35"/>
                    <a:gd name="T11" fmla="*/ 53 h 183"/>
                    <a:gd name="T12" fmla="*/ 17 w 35"/>
                    <a:gd name="T13" fmla="*/ 71 h 183"/>
                    <a:gd name="T14" fmla="*/ 15 w 35"/>
                    <a:gd name="T15" fmla="*/ 75 h 183"/>
                    <a:gd name="T16" fmla="*/ 13 w 35"/>
                    <a:gd name="T17" fmla="*/ 85 h 183"/>
                    <a:gd name="T18" fmla="*/ 24 w 35"/>
                    <a:gd name="T19" fmla="*/ 89 h 183"/>
                    <a:gd name="T20" fmla="*/ 24 w 35"/>
                    <a:gd name="T21" fmla="*/ 98 h 183"/>
                    <a:gd name="T22" fmla="*/ 20 w 35"/>
                    <a:gd name="T23" fmla="*/ 105 h 183"/>
                    <a:gd name="T24" fmla="*/ 20 w 35"/>
                    <a:gd name="T25" fmla="*/ 117 h 183"/>
                    <a:gd name="T26" fmla="*/ 19 w 35"/>
                    <a:gd name="T27" fmla="*/ 130 h 183"/>
                    <a:gd name="T28" fmla="*/ 21 w 35"/>
                    <a:gd name="T29" fmla="*/ 140 h 183"/>
                    <a:gd name="T30" fmla="*/ 25 w 35"/>
                    <a:gd name="T31" fmla="*/ 148 h 183"/>
                    <a:gd name="T32" fmla="*/ 21 w 35"/>
                    <a:gd name="T33" fmla="*/ 150 h 183"/>
                    <a:gd name="T34" fmla="*/ 22 w 35"/>
                    <a:gd name="T35" fmla="*/ 157 h 183"/>
                    <a:gd name="T36" fmla="*/ 21 w 35"/>
                    <a:gd name="T37" fmla="*/ 183 h 183"/>
                    <a:gd name="T38" fmla="*/ 23 w 35"/>
                    <a:gd name="T39" fmla="*/ 170 h 183"/>
                    <a:gd name="T40" fmla="*/ 20 w 35"/>
                    <a:gd name="T41" fmla="*/ 167 h 183"/>
                    <a:gd name="T42" fmla="*/ 31 w 35"/>
                    <a:gd name="T43" fmla="*/ 164 h 183"/>
                    <a:gd name="T44" fmla="*/ 33 w 35"/>
                    <a:gd name="T45" fmla="*/ 161 h 183"/>
                    <a:gd name="T46" fmla="*/ 31 w 35"/>
                    <a:gd name="T47" fmla="*/ 152 h 183"/>
                    <a:gd name="T48" fmla="*/ 33 w 35"/>
                    <a:gd name="T49" fmla="*/ 145 h 183"/>
                    <a:gd name="T50" fmla="*/ 33 w 35"/>
                    <a:gd name="T51" fmla="*/ 133 h 183"/>
                    <a:gd name="T52" fmla="*/ 30 w 35"/>
                    <a:gd name="T53" fmla="*/ 123 h 183"/>
                    <a:gd name="T54" fmla="*/ 31 w 35"/>
                    <a:gd name="T55" fmla="*/ 123 h 183"/>
                    <a:gd name="T56" fmla="*/ 31 w 35"/>
                    <a:gd name="T57" fmla="*/ 120 h 183"/>
                    <a:gd name="T58" fmla="*/ 30 w 35"/>
                    <a:gd name="T59" fmla="*/ 112 h 183"/>
                    <a:gd name="T60" fmla="*/ 27 w 35"/>
                    <a:gd name="T61" fmla="*/ 104 h 183"/>
                    <a:gd name="T62" fmla="*/ 31 w 35"/>
                    <a:gd name="T63" fmla="*/ 101 h 183"/>
                    <a:gd name="T64" fmla="*/ 31 w 35"/>
                    <a:gd name="T65" fmla="*/ 91 h 183"/>
                    <a:gd name="T66" fmla="*/ 26 w 35"/>
                    <a:gd name="T67" fmla="*/ 87 h 183"/>
                    <a:gd name="T68" fmla="*/ 24 w 35"/>
                    <a:gd name="T69" fmla="*/ 75 h 183"/>
                    <a:gd name="T70" fmla="*/ 21 w 35"/>
                    <a:gd name="T71" fmla="*/ 58 h 183"/>
                    <a:gd name="T72" fmla="*/ 22 w 35"/>
                    <a:gd name="T73" fmla="*/ 53 h 183"/>
                    <a:gd name="T74" fmla="*/ 20 w 35"/>
                    <a:gd name="T75" fmla="*/ 34 h 183"/>
                    <a:gd name="T76" fmla="*/ 14 w 35"/>
                    <a:gd name="T77" fmla="*/ 42 h 183"/>
                    <a:gd name="T78" fmla="*/ 23 w 35"/>
                    <a:gd name="T79" fmla="*/ 32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5" h="183">
                      <a:moveTo>
                        <a:pt x="23" y="15"/>
                      </a:moveTo>
                      <a:cubicBezTo>
                        <a:pt x="22" y="12"/>
                        <a:pt x="20" y="8"/>
                        <a:pt x="17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8" y="5"/>
                        <a:pt x="14" y="0"/>
                        <a:pt x="10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5" y="8"/>
                        <a:pt x="8" y="7"/>
                        <a:pt x="7" y="10"/>
                      </a:cubicBezTo>
                      <a:cubicBezTo>
                        <a:pt x="8" y="13"/>
                        <a:pt x="17" y="15"/>
                        <a:pt x="15" y="18"/>
                      </a:cubicBezTo>
                      <a:cubicBezTo>
                        <a:pt x="15" y="20"/>
                        <a:pt x="13" y="19"/>
                        <a:pt x="11" y="19"/>
                      </a:cubicBezTo>
                      <a:cubicBezTo>
                        <a:pt x="10" y="22"/>
                        <a:pt x="17" y="23"/>
                        <a:pt x="18" y="25"/>
                      </a:cubicBezTo>
                      <a:cubicBezTo>
                        <a:pt x="0" y="27"/>
                        <a:pt x="23" y="35"/>
                        <a:pt x="12" y="40"/>
                      </a:cubicBezTo>
                      <a:cubicBezTo>
                        <a:pt x="13" y="43"/>
                        <a:pt x="12" y="47"/>
                        <a:pt x="15" y="51"/>
                      </a:cubicBezTo>
                      <a:cubicBezTo>
                        <a:pt x="11" y="49"/>
                        <a:pt x="15" y="54"/>
                        <a:pt x="10" y="53"/>
                      </a:cubicBezTo>
                      <a:cubicBezTo>
                        <a:pt x="20" y="54"/>
                        <a:pt x="6" y="64"/>
                        <a:pt x="19" y="65"/>
                      </a:cubicBezTo>
                      <a:cubicBezTo>
                        <a:pt x="15" y="70"/>
                        <a:pt x="20" y="65"/>
                        <a:pt x="17" y="71"/>
                      </a:cubicBezTo>
                      <a:cubicBezTo>
                        <a:pt x="15" y="71"/>
                        <a:pt x="15" y="70"/>
                        <a:pt x="15" y="69"/>
                      </a:cubicBezTo>
                      <a:cubicBezTo>
                        <a:pt x="12" y="72"/>
                        <a:pt x="21" y="73"/>
                        <a:pt x="15" y="75"/>
                      </a:cubicBezTo>
                      <a:cubicBezTo>
                        <a:pt x="14" y="80"/>
                        <a:pt x="18" y="76"/>
                        <a:pt x="22" y="78"/>
                      </a:cubicBezTo>
                      <a:cubicBezTo>
                        <a:pt x="20" y="83"/>
                        <a:pt x="19" y="82"/>
                        <a:pt x="13" y="85"/>
                      </a:cubicBezTo>
                      <a:cubicBezTo>
                        <a:pt x="20" y="85"/>
                        <a:pt x="17" y="88"/>
                        <a:pt x="20" y="90"/>
                      </a:cubicBezTo>
                      <a:cubicBezTo>
                        <a:pt x="20" y="90"/>
                        <a:pt x="21" y="86"/>
                        <a:pt x="24" y="89"/>
                      </a:cubicBezTo>
                      <a:cubicBezTo>
                        <a:pt x="23" y="94"/>
                        <a:pt x="28" y="93"/>
                        <a:pt x="30" y="98"/>
                      </a:cubicBezTo>
                      <a:cubicBezTo>
                        <a:pt x="23" y="101"/>
                        <a:pt x="29" y="93"/>
                        <a:pt x="24" y="98"/>
                      </a:cubicBezTo>
                      <a:cubicBezTo>
                        <a:pt x="21" y="95"/>
                        <a:pt x="21" y="92"/>
                        <a:pt x="16" y="90"/>
                      </a:cubicBezTo>
                      <a:cubicBezTo>
                        <a:pt x="16" y="95"/>
                        <a:pt x="17" y="100"/>
                        <a:pt x="20" y="105"/>
                      </a:cubicBezTo>
                      <a:cubicBezTo>
                        <a:pt x="19" y="108"/>
                        <a:pt x="17" y="104"/>
                        <a:pt x="16" y="106"/>
                      </a:cubicBezTo>
                      <a:cubicBezTo>
                        <a:pt x="13" y="111"/>
                        <a:pt x="23" y="113"/>
                        <a:pt x="20" y="117"/>
                      </a:cubicBezTo>
                      <a:cubicBezTo>
                        <a:pt x="17" y="117"/>
                        <a:pt x="17" y="117"/>
                        <a:pt x="17" y="117"/>
                      </a:cubicBezTo>
                      <a:cubicBezTo>
                        <a:pt x="22" y="119"/>
                        <a:pt x="16" y="125"/>
                        <a:pt x="19" y="130"/>
                      </a:cubicBezTo>
                      <a:cubicBezTo>
                        <a:pt x="20" y="129"/>
                        <a:pt x="22" y="129"/>
                        <a:pt x="23" y="129"/>
                      </a:cubicBezTo>
                      <a:cubicBezTo>
                        <a:pt x="14" y="130"/>
                        <a:pt x="27" y="136"/>
                        <a:pt x="21" y="140"/>
                      </a:cubicBezTo>
                      <a:cubicBezTo>
                        <a:pt x="27" y="140"/>
                        <a:pt x="30" y="144"/>
                        <a:pt x="31" y="147"/>
                      </a:cubicBezTo>
                      <a:cubicBezTo>
                        <a:pt x="29" y="148"/>
                        <a:pt x="27" y="148"/>
                        <a:pt x="25" y="148"/>
                      </a:cubicBezTo>
                      <a:cubicBezTo>
                        <a:pt x="29" y="143"/>
                        <a:pt x="19" y="143"/>
                        <a:pt x="17" y="140"/>
                      </a:cubicBezTo>
                      <a:cubicBezTo>
                        <a:pt x="20" y="143"/>
                        <a:pt x="17" y="148"/>
                        <a:pt x="21" y="150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6" y="153"/>
                        <a:pt x="26" y="153"/>
                        <a:pt x="22" y="157"/>
                      </a:cubicBezTo>
                      <a:cubicBezTo>
                        <a:pt x="19" y="157"/>
                        <a:pt x="19" y="157"/>
                        <a:pt x="19" y="157"/>
                      </a:cubicBezTo>
                      <a:cubicBezTo>
                        <a:pt x="20" y="165"/>
                        <a:pt x="14" y="176"/>
                        <a:pt x="21" y="183"/>
                      </a:cubicBezTo>
                      <a:cubicBezTo>
                        <a:pt x="24" y="183"/>
                        <a:pt x="30" y="180"/>
                        <a:pt x="32" y="179"/>
                      </a:cubicBezTo>
                      <a:cubicBezTo>
                        <a:pt x="30" y="175"/>
                        <a:pt x="25" y="173"/>
                        <a:pt x="23" y="170"/>
                      </a:cubicBezTo>
                      <a:cubicBezTo>
                        <a:pt x="28" y="170"/>
                        <a:pt x="28" y="170"/>
                        <a:pt x="28" y="170"/>
                      </a:cubicBezTo>
                      <a:cubicBezTo>
                        <a:pt x="24" y="169"/>
                        <a:pt x="22" y="165"/>
                        <a:pt x="20" y="167"/>
                      </a:cubicBezTo>
                      <a:cubicBezTo>
                        <a:pt x="17" y="165"/>
                        <a:pt x="24" y="165"/>
                        <a:pt x="21" y="162"/>
                      </a:cubicBezTo>
                      <a:cubicBezTo>
                        <a:pt x="26" y="163"/>
                        <a:pt x="27" y="164"/>
                        <a:pt x="31" y="164"/>
                      </a:cubicBezTo>
                      <a:cubicBezTo>
                        <a:pt x="29" y="162"/>
                        <a:pt x="29" y="162"/>
                        <a:pt x="29" y="162"/>
                      </a:cubicBezTo>
                      <a:cubicBezTo>
                        <a:pt x="31" y="163"/>
                        <a:pt x="30" y="160"/>
                        <a:pt x="33" y="161"/>
                      </a:cubicBezTo>
                      <a:cubicBezTo>
                        <a:pt x="26" y="156"/>
                        <a:pt x="35" y="154"/>
                        <a:pt x="32" y="149"/>
                      </a:cubicBezTo>
                      <a:cubicBezTo>
                        <a:pt x="31" y="152"/>
                        <a:pt x="31" y="152"/>
                        <a:pt x="31" y="152"/>
                      </a:cubicBezTo>
                      <a:cubicBezTo>
                        <a:pt x="28" y="152"/>
                        <a:pt x="28" y="151"/>
                        <a:pt x="28" y="149"/>
                      </a:cubicBezTo>
                      <a:cubicBezTo>
                        <a:pt x="32" y="148"/>
                        <a:pt x="31" y="147"/>
                        <a:pt x="33" y="145"/>
                      </a:cubicBezTo>
                      <a:cubicBezTo>
                        <a:pt x="30" y="142"/>
                        <a:pt x="25" y="141"/>
                        <a:pt x="25" y="138"/>
                      </a:cubicBezTo>
                      <a:cubicBezTo>
                        <a:pt x="31" y="139"/>
                        <a:pt x="28" y="133"/>
                        <a:pt x="33" y="133"/>
                      </a:cubicBezTo>
                      <a:cubicBezTo>
                        <a:pt x="27" y="132"/>
                        <a:pt x="31" y="127"/>
                        <a:pt x="27" y="127"/>
                      </a:cubicBezTo>
                      <a:cubicBezTo>
                        <a:pt x="26" y="125"/>
                        <a:pt x="27" y="123"/>
                        <a:pt x="30" y="123"/>
                      </a:cubicBezTo>
                      <a:cubicBezTo>
                        <a:pt x="31" y="124"/>
                        <a:pt x="31" y="124"/>
                        <a:pt x="31" y="124"/>
                      </a:cubicBezTo>
                      <a:cubicBezTo>
                        <a:pt x="31" y="123"/>
                        <a:pt x="31" y="123"/>
                        <a:pt x="31" y="123"/>
                      </a:cubicBezTo>
                      <a:cubicBezTo>
                        <a:pt x="32" y="123"/>
                        <a:pt x="32" y="123"/>
                        <a:pt x="32" y="123"/>
                      </a:cubicBezTo>
                      <a:cubicBezTo>
                        <a:pt x="32" y="121"/>
                        <a:pt x="28" y="121"/>
                        <a:pt x="31" y="120"/>
                      </a:cubicBezTo>
                      <a:cubicBezTo>
                        <a:pt x="32" y="120"/>
                        <a:pt x="32" y="121"/>
                        <a:pt x="33" y="121"/>
                      </a:cubicBezTo>
                      <a:cubicBezTo>
                        <a:pt x="34" y="118"/>
                        <a:pt x="25" y="115"/>
                        <a:pt x="30" y="112"/>
                      </a:cubicBezTo>
                      <a:cubicBezTo>
                        <a:pt x="27" y="111"/>
                        <a:pt x="27" y="107"/>
                        <a:pt x="21" y="108"/>
                      </a:cubicBezTo>
                      <a:cubicBezTo>
                        <a:pt x="23" y="107"/>
                        <a:pt x="27" y="107"/>
                        <a:pt x="27" y="104"/>
                      </a:cubicBezTo>
                      <a:cubicBezTo>
                        <a:pt x="22" y="102"/>
                        <a:pt x="28" y="100"/>
                        <a:pt x="25" y="98"/>
                      </a:cubicBezTo>
                      <a:cubicBezTo>
                        <a:pt x="30" y="101"/>
                        <a:pt x="26" y="98"/>
                        <a:pt x="31" y="101"/>
                      </a:cubicBezTo>
                      <a:cubicBezTo>
                        <a:pt x="33" y="98"/>
                        <a:pt x="27" y="95"/>
                        <a:pt x="28" y="92"/>
                      </a:cubicBezTo>
                      <a:cubicBezTo>
                        <a:pt x="31" y="91"/>
                        <a:pt x="31" y="91"/>
                        <a:pt x="31" y="91"/>
                      </a:cubicBezTo>
                      <a:cubicBezTo>
                        <a:pt x="30" y="89"/>
                        <a:pt x="25" y="88"/>
                        <a:pt x="30" y="87"/>
                      </a:cubicBezTo>
                      <a:cubicBezTo>
                        <a:pt x="26" y="87"/>
                        <a:pt x="26" y="87"/>
                        <a:pt x="26" y="87"/>
                      </a:cubicBezTo>
                      <a:cubicBezTo>
                        <a:pt x="28" y="84"/>
                        <a:pt x="27" y="81"/>
                        <a:pt x="30" y="78"/>
                      </a:cubicBezTo>
                      <a:cubicBezTo>
                        <a:pt x="24" y="75"/>
                        <a:pt x="24" y="75"/>
                        <a:pt x="24" y="75"/>
                      </a:cubicBezTo>
                      <a:cubicBezTo>
                        <a:pt x="31" y="70"/>
                        <a:pt x="24" y="65"/>
                        <a:pt x="18" y="62"/>
                      </a:cubicBezTo>
                      <a:cubicBezTo>
                        <a:pt x="18" y="60"/>
                        <a:pt x="19" y="58"/>
                        <a:pt x="21" y="58"/>
                      </a:cubicBezTo>
                      <a:cubicBezTo>
                        <a:pt x="23" y="59"/>
                        <a:pt x="23" y="59"/>
                        <a:pt x="23" y="59"/>
                      </a:cubicBezTo>
                      <a:cubicBezTo>
                        <a:pt x="23" y="57"/>
                        <a:pt x="27" y="54"/>
                        <a:pt x="22" y="53"/>
                      </a:cubicBezTo>
                      <a:cubicBezTo>
                        <a:pt x="20" y="50"/>
                        <a:pt x="25" y="51"/>
                        <a:pt x="26" y="49"/>
                      </a:cubicBezTo>
                      <a:cubicBezTo>
                        <a:pt x="18" y="45"/>
                        <a:pt x="32" y="35"/>
                        <a:pt x="20" y="34"/>
                      </a:cubicBezTo>
                      <a:cubicBezTo>
                        <a:pt x="20" y="36"/>
                        <a:pt x="17" y="39"/>
                        <a:pt x="18" y="43"/>
                      </a:cubicBezTo>
                      <a:cubicBezTo>
                        <a:pt x="17" y="42"/>
                        <a:pt x="14" y="43"/>
                        <a:pt x="14" y="42"/>
                      </a:cubicBezTo>
                      <a:cubicBezTo>
                        <a:pt x="13" y="38"/>
                        <a:pt x="18" y="36"/>
                        <a:pt x="16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31" y="26"/>
                        <a:pt x="13" y="20"/>
                        <a:pt x="23" y="1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81" name="Freeform 923"/>
                <p:cNvSpPr>
                  <a:spLocks/>
                </p:cNvSpPr>
                <p:nvPr/>
              </p:nvSpPr>
              <p:spPr bwMode="auto">
                <a:xfrm>
                  <a:off x="3757" y="2792"/>
                  <a:ext cx="4" cy="3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0 h 3"/>
                    <a:gd name="T4" fmla="*/ 1 w 4"/>
                    <a:gd name="T5" fmla="*/ 1 h 3"/>
                    <a:gd name="T6" fmla="*/ 0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82" name="Freeform 924"/>
                <p:cNvSpPr>
                  <a:spLocks/>
                </p:cNvSpPr>
                <p:nvPr/>
              </p:nvSpPr>
              <p:spPr bwMode="auto">
                <a:xfrm>
                  <a:off x="3756" y="2791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1 w 2"/>
                    <a:gd name="T5" fmla="*/ 2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83" name="Freeform 925"/>
                <p:cNvSpPr>
                  <a:spLocks/>
                </p:cNvSpPr>
                <p:nvPr/>
              </p:nvSpPr>
              <p:spPr bwMode="auto">
                <a:xfrm>
                  <a:off x="3755" y="2741"/>
                  <a:ext cx="1" cy="3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0 h 3"/>
                    <a:gd name="T4" fmla="*/ 1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1" y="3"/>
                        <a:pt x="2" y="2"/>
                        <a:pt x="1" y="0"/>
                      </a:cubicBezTo>
                      <a:cubicBezTo>
                        <a:pt x="0" y="1"/>
                        <a:pt x="0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84" name="Freeform 926"/>
                <p:cNvSpPr>
                  <a:spLocks/>
                </p:cNvSpPr>
                <p:nvPr/>
              </p:nvSpPr>
              <p:spPr bwMode="auto">
                <a:xfrm>
                  <a:off x="3752" y="2741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2 h 2"/>
                    <a:gd name="T6" fmla="*/ 1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85" name="Freeform 927"/>
                <p:cNvSpPr>
                  <a:spLocks/>
                </p:cNvSpPr>
                <p:nvPr/>
              </p:nvSpPr>
              <p:spPr bwMode="auto">
                <a:xfrm>
                  <a:off x="3735" y="2659"/>
                  <a:ext cx="22" cy="82"/>
                </a:xfrm>
                <a:custGeom>
                  <a:avLst/>
                  <a:gdLst>
                    <a:gd name="T0" fmla="*/ 14 w 26"/>
                    <a:gd name="T1" fmla="*/ 17 h 96"/>
                    <a:gd name="T2" fmla="*/ 9 w 26"/>
                    <a:gd name="T3" fmla="*/ 12 h 96"/>
                    <a:gd name="T4" fmla="*/ 12 w 26"/>
                    <a:gd name="T5" fmla="*/ 8 h 96"/>
                    <a:gd name="T6" fmla="*/ 4 w 26"/>
                    <a:gd name="T7" fmla="*/ 2 h 96"/>
                    <a:gd name="T8" fmla="*/ 10 w 26"/>
                    <a:gd name="T9" fmla="*/ 48 h 96"/>
                    <a:gd name="T10" fmla="*/ 7 w 26"/>
                    <a:gd name="T11" fmla="*/ 45 h 96"/>
                    <a:gd name="T12" fmla="*/ 12 w 26"/>
                    <a:gd name="T13" fmla="*/ 62 h 96"/>
                    <a:gd name="T14" fmla="*/ 6 w 26"/>
                    <a:gd name="T15" fmla="*/ 61 h 96"/>
                    <a:gd name="T16" fmla="*/ 9 w 26"/>
                    <a:gd name="T17" fmla="*/ 72 h 96"/>
                    <a:gd name="T18" fmla="*/ 11 w 26"/>
                    <a:gd name="T19" fmla="*/ 71 h 96"/>
                    <a:gd name="T20" fmla="*/ 10 w 26"/>
                    <a:gd name="T21" fmla="*/ 74 h 96"/>
                    <a:gd name="T22" fmla="*/ 11 w 26"/>
                    <a:gd name="T23" fmla="*/ 73 h 96"/>
                    <a:gd name="T24" fmla="*/ 12 w 26"/>
                    <a:gd name="T25" fmla="*/ 80 h 96"/>
                    <a:gd name="T26" fmla="*/ 10 w 26"/>
                    <a:gd name="T27" fmla="*/ 78 h 96"/>
                    <a:gd name="T28" fmla="*/ 13 w 26"/>
                    <a:gd name="T29" fmla="*/ 83 h 96"/>
                    <a:gd name="T30" fmla="*/ 9 w 26"/>
                    <a:gd name="T31" fmla="*/ 83 h 96"/>
                    <a:gd name="T32" fmla="*/ 15 w 26"/>
                    <a:gd name="T33" fmla="*/ 96 h 96"/>
                    <a:gd name="T34" fmla="*/ 19 w 26"/>
                    <a:gd name="T35" fmla="*/ 96 h 96"/>
                    <a:gd name="T36" fmla="*/ 15 w 26"/>
                    <a:gd name="T37" fmla="*/ 86 h 96"/>
                    <a:gd name="T38" fmla="*/ 15 w 26"/>
                    <a:gd name="T39" fmla="*/ 86 h 96"/>
                    <a:gd name="T40" fmla="*/ 13 w 26"/>
                    <a:gd name="T41" fmla="*/ 80 h 96"/>
                    <a:gd name="T42" fmla="*/ 19 w 26"/>
                    <a:gd name="T43" fmla="*/ 84 h 96"/>
                    <a:gd name="T44" fmla="*/ 23 w 26"/>
                    <a:gd name="T45" fmla="*/ 73 h 96"/>
                    <a:gd name="T46" fmla="*/ 23 w 26"/>
                    <a:gd name="T47" fmla="*/ 73 h 96"/>
                    <a:gd name="T48" fmla="*/ 21 w 26"/>
                    <a:gd name="T49" fmla="*/ 70 h 96"/>
                    <a:gd name="T50" fmla="*/ 19 w 26"/>
                    <a:gd name="T51" fmla="*/ 72 h 96"/>
                    <a:gd name="T52" fmla="*/ 12 w 26"/>
                    <a:gd name="T53" fmla="*/ 70 h 96"/>
                    <a:gd name="T54" fmla="*/ 12 w 26"/>
                    <a:gd name="T55" fmla="*/ 66 h 96"/>
                    <a:gd name="T56" fmla="*/ 17 w 26"/>
                    <a:gd name="T57" fmla="*/ 69 h 96"/>
                    <a:gd name="T58" fmla="*/ 15 w 26"/>
                    <a:gd name="T59" fmla="*/ 66 h 96"/>
                    <a:gd name="T60" fmla="*/ 21 w 26"/>
                    <a:gd name="T61" fmla="*/ 62 h 96"/>
                    <a:gd name="T62" fmla="*/ 15 w 26"/>
                    <a:gd name="T63" fmla="*/ 62 h 96"/>
                    <a:gd name="T64" fmla="*/ 14 w 26"/>
                    <a:gd name="T65" fmla="*/ 44 h 96"/>
                    <a:gd name="T66" fmla="*/ 18 w 26"/>
                    <a:gd name="T67" fmla="*/ 46 h 96"/>
                    <a:gd name="T68" fmla="*/ 14 w 26"/>
                    <a:gd name="T69" fmla="*/ 43 h 96"/>
                    <a:gd name="T70" fmla="*/ 16 w 26"/>
                    <a:gd name="T71" fmla="*/ 31 h 96"/>
                    <a:gd name="T72" fmla="*/ 13 w 26"/>
                    <a:gd name="T73" fmla="*/ 32 h 96"/>
                    <a:gd name="T74" fmla="*/ 13 w 26"/>
                    <a:gd name="T75" fmla="*/ 20 h 96"/>
                    <a:gd name="T76" fmla="*/ 13 w 26"/>
                    <a:gd name="T77" fmla="*/ 20 h 96"/>
                    <a:gd name="T78" fmla="*/ 7 w 26"/>
                    <a:gd name="T79" fmla="*/ 15 h 96"/>
                    <a:gd name="T80" fmla="*/ 14 w 26"/>
                    <a:gd name="T81" fmla="*/ 17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6" h="96">
                      <a:moveTo>
                        <a:pt x="14" y="17"/>
                      </a:move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1" y="12"/>
                        <a:pt x="8" y="7"/>
                        <a:pt x="12" y="8"/>
                      </a:cubicBezTo>
                      <a:cubicBezTo>
                        <a:pt x="7" y="6"/>
                        <a:pt x="12" y="0"/>
                        <a:pt x="4" y="2"/>
                      </a:cubicBezTo>
                      <a:cubicBezTo>
                        <a:pt x="7" y="15"/>
                        <a:pt x="3" y="33"/>
                        <a:pt x="10" y="48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3" y="53"/>
                        <a:pt x="0" y="56"/>
                        <a:pt x="12" y="62"/>
                      </a:cubicBezTo>
                      <a:cubicBezTo>
                        <a:pt x="6" y="61"/>
                        <a:pt x="6" y="61"/>
                        <a:pt x="6" y="61"/>
                      </a:cubicBezTo>
                      <a:cubicBezTo>
                        <a:pt x="4" y="65"/>
                        <a:pt x="15" y="68"/>
                        <a:pt x="9" y="72"/>
                      </a:cubicBezTo>
                      <a:cubicBezTo>
                        <a:pt x="11" y="71"/>
                        <a:pt x="11" y="71"/>
                        <a:pt x="11" y="71"/>
                      </a:cubicBezTo>
                      <a:cubicBezTo>
                        <a:pt x="11" y="72"/>
                        <a:pt x="10" y="73"/>
                        <a:pt x="10" y="74"/>
                      </a:cubicBezTo>
                      <a:cubicBezTo>
                        <a:pt x="11" y="73"/>
                        <a:pt x="11" y="73"/>
                        <a:pt x="11" y="73"/>
                      </a:cubicBezTo>
                      <a:cubicBezTo>
                        <a:pt x="14" y="76"/>
                        <a:pt x="14" y="77"/>
                        <a:pt x="12" y="80"/>
                      </a:cubicBezTo>
                      <a:cubicBezTo>
                        <a:pt x="10" y="80"/>
                        <a:pt x="11" y="79"/>
                        <a:pt x="10" y="78"/>
                      </a:cubicBezTo>
                      <a:cubicBezTo>
                        <a:pt x="8" y="79"/>
                        <a:pt x="13" y="81"/>
                        <a:pt x="13" y="83"/>
                      </a:cubicBezTo>
                      <a:cubicBezTo>
                        <a:pt x="11" y="85"/>
                        <a:pt x="10" y="83"/>
                        <a:pt x="9" y="83"/>
                      </a:cubicBezTo>
                      <a:cubicBezTo>
                        <a:pt x="12" y="89"/>
                        <a:pt x="5" y="92"/>
                        <a:pt x="15" y="96"/>
                      </a:cubicBezTo>
                      <a:cubicBezTo>
                        <a:pt x="17" y="96"/>
                        <a:pt x="18" y="94"/>
                        <a:pt x="19" y="96"/>
                      </a:cubicBezTo>
                      <a:cubicBezTo>
                        <a:pt x="22" y="92"/>
                        <a:pt x="18" y="89"/>
                        <a:pt x="15" y="86"/>
                      </a:cubicBezTo>
                      <a:cubicBezTo>
                        <a:pt x="15" y="86"/>
                        <a:pt x="15" y="86"/>
                        <a:pt x="15" y="86"/>
                      </a:cubicBezTo>
                      <a:cubicBezTo>
                        <a:pt x="6" y="84"/>
                        <a:pt x="17" y="84"/>
                        <a:pt x="13" y="80"/>
                      </a:cubicBezTo>
                      <a:cubicBezTo>
                        <a:pt x="17" y="81"/>
                        <a:pt x="17" y="83"/>
                        <a:pt x="19" y="84"/>
                      </a:cubicBezTo>
                      <a:cubicBezTo>
                        <a:pt x="26" y="78"/>
                        <a:pt x="14" y="76"/>
                        <a:pt x="23" y="73"/>
                      </a:cubicBezTo>
                      <a:cubicBezTo>
                        <a:pt x="23" y="73"/>
                        <a:pt x="23" y="73"/>
                        <a:pt x="23" y="73"/>
                      </a:cubicBezTo>
                      <a:cubicBezTo>
                        <a:pt x="24" y="72"/>
                        <a:pt x="22" y="71"/>
                        <a:pt x="21" y="70"/>
                      </a:cubicBezTo>
                      <a:cubicBezTo>
                        <a:pt x="20" y="70"/>
                        <a:pt x="20" y="71"/>
                        <a:pt x="19" y="72"/>
                      </a:cubicBezTo>
                      <a:cubicBezTo>
                        <a:pt x="18" y="71"/>
                        <a:pt x="14" y="70"/>
                        <a:pt x="12" y="70"/>
                      </a:cubicBezTo>
                      <a:cubicBezTo>
                        <a:pt x="16" y="69"/>
                        <a:pt x="10" y="68"/>
                        <a:pt x="12" y="66"/>
                      </a:cubicBezTo>
                      <a:cubicBezTo>
                        <a:pt x="16" y="65"/>
                        <a:pt x="15" y="68"/>
                        <a:pt x="17" y="69"/>
                      </a:cubicBezTo>
                      <a:cubicBezTo>
                        <a:pt x="15" y="66"/>
                        <a:pt x="15" y="66"/>
                        <a:pt x="15" y="66"/>
                      </a:cubicBezTo>
                      <a:cubicBezTo>
                        <a:pt x="15" y="64"/>
                        <a:pt x="19" y="64"/>
                        <a:pt x="21" y="62"/>
                      </a:cubicBezTo>
                      <a:cubicBezTo>
                        <a:pt x="18" y="60"/>
                        <a:pt x="19" y="64"/>
                        <a:pt x="15" y="62"/>
                      </a:cubicBezTo>
                      <a:cubicBezTo>
                        <a:pt x="20" y="59"/>
                        <a:pt x="18" y="49"/>
                        <a:pt x="14" y="44"/>
                      </a:cubicBezTo>
                      <a:cubicBezTo>
                        <a:pt x="15" y="45"/>
                        <a:pt x="18" y="44"/>
                        <a:pt x="18" y="46"/>
                      </a:cubicBezTo>
                      <a:cubicBezTo>
                        <a:pt x="19" y="45"/>
                        <a:pt x="17" y="43"/>
                        <a:pt x="14" y="43"/>
                      </a:cubicBezTo>
                      <a:cubicBezTo>
                        <a:pt x="11" y="39"/>
                        <a:pt x="13" y="35"/>
                        <a:pt x="16" y="31"/>
                      </a:cubicBezTo>
                      <a:cubicBezTo>
                        <a:pt x="13" y="32"/>
                        <a:pt x="13" y="32"/>
                        <a:pt x="13" y="32"/>
                      </a:cubicBezTo>
                      <a:cubicBezTo>
                        <a:pt x="8" y="30"/>
                        <a:pt x="16" y="25"/>
                        <a:pt x="13" y="20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2" y="19"/>
                        <a:pt x="5" y="18"/>
                        <a:pt x="7" y="15"/>
                      </a:cubicBezTo>
                      <a:cubicBezTo>
                        <a:pt x="10" y="15"/>
                        <a:pt x="10" y="17"/>
                        <a:pt x="14" y="1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86" name="Freeform 928"/>
                <p:cNvSpPr>
                  <a:spLocks/>
                </p:cNvSpPr>
                <p:nvPr/>
              </p:nvSpPr>
              <p:spPr bwMode="auto">
                <a:xfrm>
                  <a:off x="3738" y="2656"/>
                  <a:ext cx="7" cy="4"/>
                </a:xfrm>
                <a:custGeom>
                  <a:avLst/>
                  <a:gdLst>
                    <a:gd name="T0" fmla="*/ 4 w 9"/>
                    <a:gd name="T1" fmla="*/ 2 h 4"/>
                    <a:gd name="T2" fmla="*/ 8 w 9"/>
                    <a:gd name="T3" fmla="*/ 4 h 4"/>
                    <a:gd name="T4" fmla="*/ 1 w 9"/>
                    <a:gd name="T5" fmla="*/ 0 h 4"/>
                    <a:gd name="T6" fmla="*/ 2 w 9"/>
                    <a:gd name="T7" fmla="*/ 3 h 4"/>
                    <a:gd name="T8" fmla="*/ 4 w 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4">
                      <a:moveTo>
                        <a:pt x="4" y="2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2"/>
                        <a:pt x="3" y="0"/>
                        <a:pt x="1" y="0"/>
                      </a:cubicBezTo>
                      <a:cubicBezTo>
                        <a:pt x="1" y="2"/>
                        <a:pt x="0" y="3"/>
                        <a:pt x="2" y="3"/>
                      </a:cubicBezTo>
                      <a:cubicBezTo>
                        <a:pt x="3" y="3"/>
                        <a:pt x="4" y="3"/>
                        <a:pt x="4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87" name="Freeform 929"/>
                <p:cNvSpPr>
                  <a:spLocks/>
                </p:cNvSpPr>
                <p:nvPr/>
              </p:nvSpPr>
              <p:spPr bwMode="auto">
                <a:xfrm>
                  <a:off x="3731" y="2615"/>
                  <a:ext cx="17" cy="42"/>
                </a:xfrm>
                <a:custGeom>
                  <a:avLst/>
                  <a:gdLst>
                    <a:gd name="T0" fmla="*/ 10 w 20"/>
                    <a:gd name="T1" fmla="*/ 17 h 49"/>
                    <a:gd name="T2" fmla="*/ 7 w 20"/>
                    <a:gd name="T3" fmla="*/ 17 h 49"/>
                    <a:gd name="T4" fmla="*/ 6 w 20"/>
                    <a:gd name="T5" fmla="*/ 35 h 49"/>
                    <a:gd name="T6" fmla="*/ 12 w 20"/>
                    <a:gd name="T7" fmla="*/ 41 h 49"/>
                    <a:gd name="T8" fmla="*/ 8 w 20"/>
                    <a:gd name="T9" fmla="*/ 42 h 49"/>
                    <a:gd name="T10" fmla="*/ 13 w 20"/>
                    <a:gd name="T11" fmla="*/ 47 h 49"/>
                    <a:gd name="T12" fmla="*/ 11 w 20"/>
                    <a:gd name="T13" fmla="*/ 44 h 49"/>
                    <a:gd name="T14" fmla="*/ 14 w 20"/>
                    <a:gd name="T15" fmla="*/ 44 h 49"/>
                    <a:gd name="T16" fmla="*/ 13 w 20"/>
                    <a:gd name="T17" fmla="*/ 41 h 49"/>
                    <a:gd name="T18" fmla="*/ 16 w 20"/>
                    <a:gd name="T19" fmla="*/ 42 h 49"/>
                    <a:gd name="T20" fmla="*/ 10 w 20"/>
                    <a:gd name="T21" fmla="*/ 34 h 49"/>
                    <a:gd name="T22" fmla="*/ 15 w 20"/>
                    <a:gd name="T23" fmla="*/ 34 h 49"/>
                    <a:gd name="T24" fmla="*/ 17 w 20"/>
                    <a:gd name="T25" fmla="*/ 25 h 49"/>
                    <a:gd name="T26" fmla="*/ 15 w 20"/>
                    <a:gd name="T27" fmla="*/ 26 h 49"/>
                    <a:gd name="T28" fmla="*/ 11 w 20"/>
                    <a:gd name="T29" fmla="*/ 27 h 49"/>
                    <a:gd name="T30" fmla="*/ 17 w 20"/>
                    <a:gd name="T31" fmla="*/ 24 h 49"/>
                    <a:gd name="T32" fmla="*/ 14 w 20"/>
                    <a:gd name="T33" fmla="*/ 8 h 49"/>
                    <a:gd name="T34" fmla="*/ 7 w 20"/>
                    <a:gd name="T35" fmla="*/ 5 h 49"/>
                    <a:gd name="T36" fmla="*/ 12 w 20"/>
                    <a:gd name="T37" fmla="*/ 6 h 49"/>
                    <a:gd name="T38" fmla="*/ 13 w 20"/>
                    <a:gd name="T39" fmla="*/ 3 h 49"/>
                    <a:gd name="T40" fmla="*/ 4 w 20"/>
                    <a:gd name="T41" fmla="*/ 0 h 49"/>
                    <a:gd name="T42" fmla="*/ 10 w 20"/>
                    <a:gd name="T43" fmla="*/ 1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" h="49">
                      <a:moveTo>
                        <a:pt x="10" y="17"/>
                      </a:moveTo>
                      <a:cubicBezTo>
                        <a:pt x="10" y="17"/>
                        <a:pt x="8" y="17"/>
                        <a:pt x="7" y="17"/>
                      </a:cubicBezTo>
                      <a:cubicBezTo>
                        <a:pt x="7" y="24"/>
                        <a:pt x="9" y="32"/>
                        <a:pt x="6" y="35"/>
                      </a:cubicBezTo>
                      <a:cubicBezTo>
                        <a:pt x="5" y="37"/>
                        <a:pt x="11" y="38"/>
                        <a:pt x="12" y="41"/>
                      </a:cubicBezTo>
                      <a:cubicBezTo>
                        <a:pt x="8" y="42"/>
                        <a:pt x="8" y="42"/>
                        <a:pt x="8" y="42"/>
                      </a:cubicBezTo>
                      <a:cubicBezTo>
                        <a:pt x="11" y="44"/>
                        <a:pt x="7" y="49"/>
                        <a:pt x="13" y="47"/>
                      </a:cubicBezTo>
                      <a:cubicBezTo>
                        <a:pt x="14" y="47"/>
                        <a:pt x="10" y="46"/>
                        <a:pt x="11" y="44"/>
                      </a:cubicBezTo>
                      <a:cubicBezTo>
                        <a:pt x="14" y="44"/>
                        <a:pt x="14" y="44"/>
                        <a:pt x="14" y="44"/>
                      </a:cubicBezTo>
                      <a:cubicBezTo>
                        <a:pt x="13" y="41"/>
                        <a:pt x="13" y="41"/>
                        <a:pt x="13" y="41"/>
                      </a:cubicBezTo>
                      <a:cubicBezTo>
                        <a:pt x="16" y="42"/>
                        <a:pt x="16" y="42"/>
                        <a:pt x="16" y="42"/>
                      </a:cubicBezTo>
                      <a:cubicBezTo>
                        <a:pt x="20" y="38"/>
                        <a:pt x="7" y="39"/>
                        <a:pt x="10" y="34"/>
                      </a:cubicBezTo>
                      <a:cubicBezTo>
                        <a:pt x="15" y="34"/>
                        <a:pt x="15" y="34"/>
                        <a:pt x="15" y="34"/>
                      </a:cubicBezTo>
                      <a:cubicBezTo>
                        <a:pt x="16" y="30"/>
                        <a:pt x="14" y="29"/>
                        <a:pt x="17" y="25"/>
                      </a:cubicBezTo>
                      <a:cubicBezTo>
                        <a:pt x="17" y="25"/>
                        <a:pt x="14" y="25"/>
                        <a:pt x="15" y="26"/>
                      </a:cubicBezTo>
                      <a:cubicBezTo>
                        <a:pt x="15" y="27"/>
                        <a:pt x="13" y="27"/>
                        <a:pt x="11" y="27"/>
                      </a:cubicBezTo>
                      <a:cubicBezTo>
                        <a:pt x="6" y="22"/>
                        <a:pt x="15" y="28"/>
                        <a:pt x="17" y="24"/>
                      </a:cubicBezTo>
                      <a:cubicBezTo>
                        <a:pt x="13" y="19"/>
                        <a:pt x="9" y="11"/>
                        <a:pt x="14" y="8"/>
                      </a:cubicBezTo>
                      <a:cubicBezTo>
                        <a:pt x="10" y="10"/>
                        <a:pt x="7" y="7"/>
                        <a:pt x="7" y="5"/>
                      </a:cubicBezTo>
                      <a:cubicBezTo>
                        <a:pt x="9" y="3"/>
                        <a:pt x="10" y="5"/>
                        <a:pt x="12" y="6"/>
                      </a:cubicBezTo>
                      <a:cubicBezTo>
                        <a:pt x="13" y="5"/>
                        <a:pt x="14" y="4"/>
                        <a:pt x="13" y="3"/>
                      </a:cubicBezTo>
                      <a:cubicBezTo>
                        <a:pt x="10" y="4"/>
                        <a:pt x="6" y="3"/>
                        <a:pt x="4" y="0"/>
                      </a:cubicBezTo>
                      <a:cubicBezTo>
                        <a:pt x="0" y="6"/>
                        <a:pt x="11" y="11"/>
                        <a:pt x="10" y="1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88" name="Freeform 930"/>
                <p:cNvSpPr>
                  <a:spLocks/>
                </p:cNvSpPr>
                <p:nvPr/>
              </p:nvSpPr>
              <p:spPr bwMode="auto">
                <a:xfrm>
                  <a:off x="3735" y="2627"/>
                  <a:ext cx="2" cy="2"/>
                </a:xfrm>
                <a:custGeom>
                  <a:avLst/>
                  <a:gdLst>
                    <a:gd name="T0" fmla="*/ 0 w 2"/>
                    <a:gd name="T1" fmla="*/ 1 h 2"/>
                    <a:gd name="T2" fmla="*/ 2 w 2"/>
                    <a:gd name="T3" fmla="*/ 2 h 2"/>
                    <a:gd name="T4" fmla="*/ 2 w 2"/>
                    <a:gd name="T5" fmla="*/ 0 h 2"/>
                    <a:gd name="T6" fmla="*/ 0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89" name="Freeform 931"/>
                <p:cNvSpPr>
                  <a:spLocks/>
                </p:cNvSpPr>
                <p:nvPr/>
              </p:nvSpPr>
              <p:spPr bwMode="auto">
                <a:xfrm>
                  <a:off x="3842" y="3244"/>
                  <a:ext cx="3" cy="2"/>
                </a:xfrm>
                <a:custGeom>
                  <a:avLst/>
                  <a:gdLst>
                    <a:gd name="T0" fmla="*/ 2 w 3"/>
                    <a:gd name="T1" fmla="*/ 2 h 2"/>
                    <a:gd name="T2" fmla="*/ 3 w 3"/>
                    <a:gd name="T3" fmla="*/ 0 h 2"/>
                    <a:gd name="T4" fmla="*/ 0 w 3"/>
                    <a:gd name="T5" fmla="*/ 0 h 2"/>
                    <a:gd name="T6" fmla="*/ 2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90" name="Freeform 932"/>
                <p:cNvSpPr>
                  <a:spLocks/>
                </p:cNvSpPr>
                <p:nvPr/>
              </p:nvSpPr>
              <p:spPr bwMode="auto">
                <a:xfrm>
                  <a:off x="3840" y="3232"/>
                  <a:ext cx="14" cy="11"/>
                </a:xfrm>
                <a:custGeom>
                  <a:avLst/>
                  <a:gdLst>
                    <a:gd name="T0" fmla="*/ 15 w 16"/>
                    <a:gd name="T1" fmla="*/ 3 h 13"/>
                    <a:gd name="T2" fmla="*/ 13 w 16"/>
                    <a:gd name="T3" fmla="*/ 0 h 13"/>
                    <a:gd name="T4" fmla="*/ 0 w 16"/>
                    <a:gd name="T5" fmla="*/ 8 h 13"/>
                    <a:gd name="T6" fmla="*/ 10 w 16"/>
                    <a:gd name="T7" fmla="*/ 12 h 13"/>
                    <a:gd name="T8" fmla="*/ 6 w 16"/>
                    <a:gd name="T9" fmla="*/ 7 h 13"/>
                    <a:gd name="T10" fmla="*/ 13 w 16"/>
                    <a:gd name="T11" fmla="*/ 9 h 13"/>
                    <a:gd name="T12" fmla="*/ 11 w 16"/>
                    <a:gd name="T13" fmla="*/ 4 h 13"/>
                    <a:gd name="T14" fmla="*/ 15 w 16"/>
                    <a:gd name="T15" fmla="*/ 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13">
                      <a:moveTo>
                        <a:pt x="15" y="3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4" y="4"/>
                        <a:pt x="6" y="1"/>
                        <a:pt x="0" y="8"/>
                      </a:cubicBezTo>
                      <a:cubicBezTo>
                        <a:pt x="2" y="10"/>
                        <a:pt x="6" y="13"/>
                        <a:pt x="10" y="12"/>
                      </a:cubicBezTo>
                      <a:cubicBezTo>
                        <a:pt x="9" y="10"/>
                        <a:pt x="5" y="9"/>
                        <a:pt x="6" y="7"/>
                      </a:cubicBezTo>
                      <a:cubicBezTo>
                        <a:pt x="9" y="7"/>
                        <a:pt x="9" y="9"/>
                        <a:pt x="13" y="9"/>
                      </a:cubicBezTo>
                      <a:cubicBezTo>
                        <a:pt x="16" y="5"/>
                        <a:pt x="10" y="8"/>
                        <a:pt x="11" y="4"/>
                      </a:cubicBez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91" name="Freeform 933"/>
                <p:cNvSpPr>
                  <a:spLocks/>
                </p:cNvSpPr>
                <p:nvPr/>
              </p:nvSpPr>
              <p:spPr bwMode="auto">
                <a:xfrm>
                  <a:off x="3844" y="3232"/>
                  <a:ext cx="5" cy="1"/>
                </a:xfrm>
                <a:custGeom>
                  <a:avLst/>
                  <a:gdLst>
                    <a:gd name="T0" fmla="*/ 0 w 5"/>
                    <a:gd name="T1" fmla="*/ 1 h 1"/>
                    <a:gd name="T2" fmla="*/ 5 w 5"/>
                    <a:gd name="T3" fmla="*/ 1 h 1"/>
                    <a:gd name="T4" fmla="*/ 0 w 5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1"/>
                      </a:move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1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92" name="Freeform 934"/>
                <p:cNvSpPr>
                  <a:spLocks/>
                </p:cNvSpPr>
                <p:nvPr/>
              </p:nvSpPr>
              <p:spPr bwMode="auto">
                <a:xfrm>
                  <a:off x="3840" y="3229"/>
                  <a:ext cx="6" cy="3"/>
                </a:xfrm>
                <a:custGeom>
                  <a:avLst/>
                  <a:gdLst>
                    <a:gd name="T0" fmla="*/ 3 w 7"/>
                    <a:gd name="T1" fmla="*/ 3 h 3"/>
                    <a:gd name="T2" fmla="*/ 7 w 7"/>
                    <a:gd name="T3" fmla="*/ 1 h 3"/>
                    <a:gd name="T4" fmla="*/ 0 w 7"/>
                    <a:gd name="T5" fmla="*/ 0 h 3"/>
                    <a:gd name="T6" fmla="*/ 3 w 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3">
                      <a:moveTo>
                        <a:pt x="3" y="3"/>
                      </a:moveTo>
                      <a:cubicBezTo>
                        <a:pt x="3" y="0"/>
                        <a:pt x="7" y="2"/>
                        <a:pt x="7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93" name="Freeform 935"/>
                <p:cNvSpPr>
                  <a:spLocks/>
                </p:cNvSpPr>
                <p:nvPr/>
              </p:nvSpPr>
              <p:spPr bwMode="auto">
                <a:xfrm>
                  <a:off x="3840" y="3222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94" name="Freeform 936"/>
                <p:cNvSpPr>
                  <a:spLocks/>
                </p:cNvSpPr>
                <p:nvPr/>
              </p:nvSpPr>
              <p:spPr bwMode="auto">
                <a:xfrm>
                  <a:off x="3838" y="3220"/>
                  <a:ext cx="12" cy="7"/>
                </a:xfrm>
                <a:custGeom>
                  <a:avLst/>
                  <a:gdLst>
                    <a:gd name="T0" fmla="*/ 2 w 13"/>
                    <a:gd name="T1" fmla="*/ 0 h 8"/>
                    <a:gd name="T2" fmla="*/ 3 w 13"/>
                    <a:gd name="T3" fmla="*/ 3 h 8"/>
                    <a:gd name="T4" fmla="*/ 3 w 13"/>
                    <a:gd name="T5" fmla="*/ 3 h 8"/>
                    <a:gd name="T6" fmla="*/ 9 w 13"/>
                    <a:gd name="T7" fmla="*/ 4 h 8"/>
                    <a:gd name="T8" fmla="*/ 9 w 13"/>
                    <a:gd name="T9" fmla="*/ 8 h 8"/>
                    <a:gd name="T10" fmla="*/ 13 w 13"/>
                    <a:gd name="T11" fmla="*/ 5 h 8"/>
                    <a:gd name="T12" fmla="*/ 2 w 13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8">
                      <a:moveTo>
                        <a:pt x="2" y="0"/>
                      </a:moveTo>
                      <a:cubicBezTo>
                        <a:pt x="0" y="1"/>
                        <a:pt x="1" y="2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5" y="1"/>
                        <a:pt x="10" y="2"/>
                        <a:pt x="9" y="4"/>
                      </a:cubicBezTo>
                      <a:cubicBezTo>
                        <a:pt x="11" y="6"/>
                        <a:pt x="6" y="7"/>
                        <a:pt x="9" y="8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1" y="2"/>
                        <a:pt x="4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95" name="Freeform 937"/>
                <p:cNvSpPr>
                  <a:spLocks/>
                </p:cNvSpPr>
                <p:nvPr/>
              </p:nvSpPr>
              <p:spPr bwMode="auto">
                <a:xfrm>
                  <a:off x="3842" y="322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96" name="Freeform 938"/>
                <p:cNvSpPr>
                  <a:spLocks/>
                </p:cNvSpPr>
                <p:nvPr/>
              </p:nvSpPr>
              <p:spPr bwMode="auto">
                <a:xfrm>
                  <a:off x="3842" y="3228"/>
                  <a:ext cx="2" cy="0"/>
                </a:xfrm>
                <a:custGeom>
                  <a:avLst/>
                  <a:gdLst>
                    <a:gd name="T0" fmla="*/ 0 w 2"/>
                    <a:gd name="T1" fmla="*/ 1 w 2"/>
                    <a:gd name="T2" fmla="*/ 2 w 2"/>
                    <a:gd name="T3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97" name="Freeform 939"/>
                <p:cNvSpPr>
                  <a:spLocks/>
                </p:cNvSpPr>
                <p:nvPr/>
              </p:nvSpPr>
              <p:spPr bwMode="auto">
                <a:xfrm>
                  <a:off x="3838" y="3209"/>
                  <a:ext cx="12" cy="9"/>
                </a:xfrm>
                <a:custGeom>
                  <a:avLst/>
                  <a:gdLst>
                    <a:gd name="T0" fmla="*/ 1 w 13"/>
                    <a:gd name="T1" fmla="*/ 4 h 10"/>
                    <a:gd name="T2" fmla="*/ 6 w 13"/>
                    <a:gd name="T3" fmla="*/ 9 h 10"/>
                    <a:gd name="T4" fmla="*/ 13 w 13"/>
                    <a:gd name="T5" fmla="*/ 4 h 10"/>
                    <a:gd name="T6" fmla="*/ 11 w 13"/>
                    <a:gd name="T7" fmla="*/ 1 h 10"/>
                    <a:gd name="T8" fmla="*/ 1 w 13"/>
                    <a:gd name="T9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1" y="4"/>
                      </a:moveTo>
                      <a:cubicBezTo>
                        <a:pt x="7" y="4"/>
                        <a:pt x="0" y="10"/>
                        <a:pt x="6" y="9"/>
                      </a:cubicBezTo>
                      <a:cubicBezTo>
                        <a:pt x="5" y="6"/>
                        <a:pt x="10" y="4"/>
                        <a:pt x="13" y="4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9" y="0"/>
                        <a:pt x="4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98" name="Freeform 940"/>
                <p:cNvSpPr>
                  <a:spLocks/>
                </p:cNvSpPr>
                <p:nvPr/>
              </p:nvSpPr>
              <p:spPr bwMode="auto">
                <a:xfrm>
                  <a:off x="3852" y="3205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99" name="Freeform 941"/>
                <p:cNvSpPr>
                  <a:spLocks/>
                </p:cNvSpPr>
                <p:nvPr/>
              </p:nvSpPr>
              <p:spPr bwMode="auto">
                <a:xfrm>
                  <a:off x="3842" y="3192"/>
                  <a:ext cx="14" cy="17"/>
                </a:xfrm>
                <a:custGeom>
                  <a:avLst/>
                  <a:gdLst>
                    <a:gd name="T0" fmla="*/ 1 w 16"/>
                    <a:gd name="T1" fmla="*/ 0 h 19"/>
                    <a:gd name="T2" fmla="*/ 8 w 16"/>
                    <a:gd name="T3" fmla="*/ 7 h 19"/>
                    <a:gd name="T4" fmla="*/ 3 w 16"/>
                    <a:gd name="T5" fmla="*/ 5 h 19"/>
                    <a:gd name="T6" fmla="*/ 6 w 16"/>
                    <a:gd name="T7" fmla="*/ 12 h 19"/>
                    <a:gd name="T8" fmla="*/ 0 w 16"/>
                    <a:gd name="T9" fmla="*/ 9 h 19"/>
                    <a:gd name="T10" fmla="*/ 6 w 16"/>
                    <a:gd name="T11" fmla="*/ 15 h 19"/>
                    <a:gd name="T12" fmla="*/ 2 w 16"/>
                    <a:gd name="T13" fmla="*/ 19 h 19"/>
                    <a:gd name="T14" fmla="*/ 8 w 16"/>
                    <a:gd name="T15" fmla="*/ 17 h 19"/>
                    <a:gd name="T16" fmla="*/ 7 w 16"/>
                    <a:gd name="T17" fmla="*/ 14 h 19"/>
                    <a:gd name="T18" fmla="*/ 12 w 16"/>
                    <a:gd name="T19" fmla="*/ 15 h 19"/>
                    <a:gd name="T20" fmla="*/ 15 w 16"/>
                    <a:gd name="T21" fmla="*/ 5 h 19"/>
                    <a:gd name="T22" fmla="*/ 1 w 16"/>
                    <a:gd name="T2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19">
                      <a:moveTo>
                        <a:pt x="1" y="0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5" y="7"/>
                        <a:pt x="3" y="7"/>
                        <a:pt x="3" y="5"/>
                      </a:cubicBezTo>
                      <a:cubicBezTo>
                        <a:pt x="2" y="9"/>
                        <a:pt x="6" y="9"/>
                        <a:pt x="6" y="12"/>
                      </a:cubicBezTo>
                      <a:cubicBezTo>
                        <a:pt x="0" y="13"/>
                        <a:pt x="5" y="7"/>
                        <a:pt x="0" y="9"/>
                      </a:cubicBezTo>
                      <a:cubicBezTo>
                        <a:pt x="0" y="11"/>
                        <a:pt x="0" y="14"/>
                        <a:pt x="6" y="15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10" y="15"/>
                        <a:pt x="3" y="15"/>
                        <a:pt x="7" y="14"/>
                      </a:cubicBezTo>
                      <a:cubicBezTo>
                        <a:pt x="10" y="13"/>
                        <a:pt x="11" y="14"/>
                        <a:pt x="12" y="15"/>
                      </a:cubicBezTo>
                      <a:cubicBezTo>
                        <a:pt x="10" y="13"/>
                        <a:pt x="16" y="9"/>
                        <a:pt x="15" y="5"/>
                      </a:cubicBezTo>
                      <a:cubicBezTo>
                        <a:pt x="14" y="1"/>
                        <a:pt x="4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00" name="Freeform 942"/>
                <p:cNvSpPr>
                  <a:spLocks/>
                </p:cNvSpPr>
                <p:nvPr/>
              </p:nvSpPr>
              <p:spPr bwMode="auto">
                <a:xfrm>
                  <a:off x="3848" y="3190"/>
                  <a:ext cx="2" cy="1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  <a:gd name="T6" fmla="*/ 1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01" name="Freeform 943"/>
                <p:cNvSpPr>
                  <a:spLocks/>
                </p:cNvSpPr>
                <p:nvPr/>
              </p:nvSpPr>
              <p:spPr bwMode="auto">
                <a:xfrm>
                  <a:off x="3840" y="3176"/>
                  <a:ext cx="16" cy="14"/>
                </a:xfrm>
                <a:custGeom>
                  <a:avLst/>
                  <a:gdLst>
                    <a:gd name="T0" fmla="*/ 1 w 18"/>
                    <a:gd name="T1" fmla="*/ 10 h 16"/>
                    <a:gd name="T2" fmla="*/ 5 w 18"/>
                    <a:gd name="T3" fmla="*/ 14 h 16"/>
                    <a:gd name="T4" fmla="*/ 2 w 18"/>
                    <a:gd name="T5" fmla="*/ 15 h 16"/>
                    <a:gd name="T6" fmla="*/ 7 w 18"/>
                    <a:gd name="T7" fmla="*/ 15 h 16"/>
                    <a:gd name="T8" fmla="*/ 4 w 18"/>
                    <a:gd name="T9" fmla="*/ 8 h 16"/>
                    <a:gd name="T10" fmla="*/ 13 w 18"/>
                    <a:gd name="T11" fmla="*/ 6 h 16"/>
                    <a:gd name="T12" fmla="*/ 11 w 18"/>
                    <a:gd name="T13" fmla="*/ 10 h 16"/>
                    <a:gd name="T14" fmla="*/ 10 w 18"/>
                    <a:gd name="T15" fmla="*/ 0 h 16"/>
                    <a:gd name="T16" fmla="*/ 8 w 18"/>
                    <a:gd name="T17" fmla="*/ 2 h 16"/>
                    <a:gd name="T18" fmla="*/ 6 w 18"/>
                    <a:gd name="T19" fmla="*/ 0 h 16"/>
                    <a:gd name="T20" fmla="*/ 1 w 18"/>
                    <a:gd name="T21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16">
                      <a:moveTo>
                        <a:pt x="1" y="10"/>
                      </a:move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4" y="14"/>
                        <a:pt x="3" y="14"/>
                        <a:pt x="2" y="15"/>
                      </a:cubicBezTo>
                      <a:cubicBezTo>
                        <a:pt x="3" y="15"/>
                        <a:pt x="6" y="16"/>
                        <a:pt x="7" y="15"/>
                      </a:cubicBezTo>
                      <a:cubicBezTo>
                        <a:pt x="13" y="13"/>
                        <a:pt x="5" y="11"/>
                        <a:pt x="4" y="8"/>
                      </a:cubicBezTo>
                      <a:cubicBezTo>
                        <a:pt x="7" y="2"/>
                        <a:pt x="7" y="8"/>
                        <a:pt x="13" y="6"/>
                      </a:cubicBezTo>
                      <a:cubicBezTo>
                        <a:pt x="13" y="8"/>
                        <a:pt x="11" y="8"/>
                        <a:pt x="11" y="10"/>
                      </a:cubicBezTo>
                      <a:cubicBezTo>
                        <a:pt x="18" y="6"/>
                        <a:pt x="12" y="2"/>
                        <a:pt x="10" y="0"/>
                      </a:cubicBezTo>
                      <a:cubicBezTo>
                        <a:pt x="9" y="0"/>
                        <a:pt x="8" y="1"/>
                        <a:pt x="8" y="2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1" y="2"/>
                        <a:pt x="0" y="4"/>
                        <a:pt x="1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02" name="Freeform 944"/>
                <p:cNvSpPr>
                  <a:spLocks/>
                </p:cNvSpPr>
                <p:nvPr/>
              </p:nvSpPr>
              <p:spPr bwMode="auto">
                <a:xfrm>
                  <a:off x="3839" y="3189"/>
                  <a:ext cx="3" cy="1"/>
                </a:xfrm>
                <a:custGeom>
                  <a:avLst/>
                  <a:gdLst>
                    <a:gd name="T0" fmla="*/ 2 w 3"/>
                    <a:gd name="T1" fmla="*/ 2 h 2"/>
                    <a:gd name="T2" fmla="*/ 3 w 3"/>
                    <a:gd name="T3" fmla="*/ 0 h 2"/>
                    <a:gd name="T4" fmla="*/ 2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2" y="1"/>
                        <a:pt x="2" y="0"/>
                        <a:pt x="3" y="0"/>
                      </a:cubicBezTo>
                      <a:cubicBezTo>
                        <a:pt x="1" y="0"/>
                        <a:pt x="0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03" name="Freeform 945"/>
                <p:cNvSpPr>
                  <a:spLocks/>
                </p:cNvSpPr>
                <p:nvPr/>
              </p:nvSpPr>
              <p:spPr bwMode="auto">
                <a:xfrm>
                  <a:off x="3848" y="317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04" name="Freeform 946"/>
                <p:cNvSpPr>
                  <a:spLocks/>
                </p:cNvSpPr>
                <p:nvPr/>
              </p:nvSpPr>
              <p:spPr bwMode="auto">
                <a:xfrm>
                  <a:off x="3840" y="3174"/>
                  <a:ext cx="3" cy="3"/>
                </a:xfrm>
                <a:custGeom>
                  <a:avLst/>
                  <a:gdLst>
                    <a:gd name="T0" fmla="*/ 3 w 3"/>
                    <a:gd name="T1" fmla="*/ 3 h 3"/>
                    <a:gd name="T2" fmla="*/ 3 w 3"/>
                    <a:gd name="T3" fmla="*/ 0 h 3"/>
                    <a:gd name="T4" fmla="*/ 0 w 3"/>
                    <a:gd name="T5" fmla="*/ 1 h 3"/>
                    <a:gd name="T6" fmla="*/ 3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3"/>
                        <a:pt x="3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05" name="Freeform 947"/>
                <p:cNvSpPr>
                  <a:spLocks/>
                </p:cNvSpPr>
                <p:nvPr/>
              </p:nvSpPr>
              <p:spPr bwMode="auto">
                <a:xfrm>
                  <a:off x="3837" y="3080"/>
                  <a:ext cx="17" cy="93"/>
                </a:xfrm>
                <a:custGeom>
                  <a:avLst/>
                  <a:gdLst>
                    <a:gd name="T0" fmla="*/ 17 w 20"/>
                    <a:gd name="T1" fmla="*/ 1 h 108"/>
                    <a:gd name="T2" fmla="*/ 14 w 20"/>
                    <a:gd name="T3" fmla="*/ 4 h 108"/>
                    <a:gd name="T4" fmla="*/ 10 w 20"/>
                    <a:gd name="T5" fmla="*/ 0 h 108"/>
                    <a:gd name="T6" fmla="*/ 3 w 20"/>
                    <a:gd name="T7" fmla="*/ 0 h 108"/>
                    <a:gd name="T8" fmla="*/ 6 w 20"/>
                    <a:gd name="T9" fmla="*/ 9 h 108"/>
                    <a:gd name="T10" fmla="*/ 2 w 20"/>
                    <a:gd name="T11" fmla="*/ 9 h 108"/>
                    <a:gd name="T12" fmla="*/ 4 w 20"/>
                    <a:gd name="T13" fmla="*/ 25 h 108"/>
                    <a:gd name="T14" fmla="*/ 6 w 20"/>
                    <a:gd name="T15" fmla="*/ 36 h 108"/>
                    <a:gd name="T16" fmla="*/ 4 w 20"/>
                    <a:gd name="T17" fmla="*/ 81 h 108"/>
                    <a:gd name="T18" fmla="*/ 10 w 20"/>
                    <a:gd name="T19" fmla="*/ 84 h 108"/>
                    <a:gd name="T20" fmla="*/ 6 w 20"/>
                    <a:gd name="T21" fmla="*/ 87 h 108"/>
                    <a:gd name="T22" fmla="*/ 6 w 20"/>
                    <a:gd name="T23" fmla="*/ 84 h 108"/>
                    <a:gd name="T24" fmla="*/ 4 w 20"/>
                    <a:gd name="T25" fmla="*/ 97 h 108"/>
                    <a:gd name="T26" fmla="*/ 12 w 20"/>
                    <a:gd name="T27" fmla="*/ 97 h 108"/>
                    <a:gd name="T28" fmla="*/ 4 w 20"/>
                    <a:gd name="T29" fmla="*/ 103 h 108"/>
                    <a:gd name="T30" fmla="*/ 9 w 20"/>
                    <a:gd name="T31" fmla="*/ 107 h 108"/>
                    <a:gd name="T32" fmla="*/ 14 w 20"/>
                    <a:gd name="T33" fmla="*/ 103 h 108"/>
                    <a:gd name="T34" fmla="*/ 17 w 20"/>
                    <a:gd name="T35" fmla="*/ 106 h 108"/>
                    <a:gd name="T36" fmla="*/ 8 w 20"/>
                    <a:gd name="T37" fmla="*/ 77 h 108"/>
                    <a:gd name="T38" fmla="*/ 12 w 20"/>
                    <a:gd name="T39" fmla="*/ 78 h 108"/>
                    <a:gd name="T40" fmla="*/ 16 w 20"/>
                    <a:gd name="T41" fmla="*/ 60 h 108"/>
                    <a:gd name="T42" fmla="*/ 9 w 20"/>
                    <a:gd name="T43" fmla="*/ 53 h 108"/>
                    <a:gd name="T44" fmla="*/ 12 w 20"/>
                    <a:gd name="T45" fmla="*/ 49 h 108"/>
                    <a:gd name="T46" fmla="*/ 9 w 20"/>
                    <a:gd name="T47" fmla="*/ 49 h 108"/>
                    <a:gd name="T48" fmla="*/ 13 w 20"/>
                    <a:gd name="T49" fmla="*/ 44 h 108"/>
                    <a:gd name="T50" fmla="*/ 5 w 20"/>
                    <a:gd name="T51" fmla="*/ 43 h 108"/>
                    <a:gd name="T52" fmla="*/ 17 w 20"/>
                    <a:gd name="T53" fmla="*/ 32 h 108"/>
                    <a:gd name="T54" fmla="*/ 12 w 20"/>
                    <a:gd name="T55" fmla="*/ 33 h 108"/>
                    <a:gd name="T56" fmla="*/ 9 w 20"/>
                    <a:gd name="T57" fmla="*/ 31 h 108"/>
                    <a:gd name="T58" fmla="*/ 16 w 20"/>
                    <a:gd name="T59" fmla="*/ 29 h 108"/>
                    <a:gd name="T60" fmla="*/ 12 w 20"/>
                    <a:gd name="T61" fmla="*/ 21 h 108"/>
                    <a:gd name="T62" fmla="*/ 8 w 20"/>
                    <a:gd name="T63" fmla="*/ 22 h 108"/>
                    <a:gd name="T64" fmla="*/ 10 w 20"/>
                    <a:gd name="T65" fmla="*/ 11 h 108"/>
                    <a:gd name="T66" fmla="*/ 17 w 20"/>
                    <a:gd name="T67" fmla="*/ 16 h 108"/>
                    <a:gd name="T68" fmla="*/ 20 w 20"/>
                    <a:gd name="T69" fmla="*/ 13 h 108"/>
                    <a:gd name="T70" fmla="*/ 11 w 20"/>
                    <a:gd name="T71" fmla="*/ 5 h 108"/>
                    <a:gd name="T72" fmla="*/ 17 w 20"/>
                    <a:gd name="T73" fmla="*/ 1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" h="108">
                      <a:moveTo>
                        <a:pt x="17" y="1"/>
                      </a:moveTo>
                      <a:cubicBezTo>
                        <a:pt x="15" y="1"/>
                        <a:pt x="14" y="2"/>
                        <a:pt x="14" y="4"/>
                      </a:cubicBezTo>
                      <a:cubicBezTo>
                        <a:pt x="11" y="4"/>
                        <a:pt x="11" y="1"/>
                        <a:pt x="10" y="0"/>
                      </a:cubicBezTo>
                      <a:cubicBezTo>
                        <a:pt x="7" y="3"/>
                        <a:pt x="6" y="0"/>
                        <a:pt x="3" y="0"/>
                      </a:cubicBezTo>
                      <a:cubicBezTo>
                        <a:pt x="2" y="4"/>
                        <a:pt x="6" y="5"/>
                        <a:pt x="6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4" y="13"/>
                        <a:pt x="7" y="21"/>
                        <a:pt x="4" y="25"/>
                      </a:cubicBezTo>
                      <a:cubicBezTo>
                        <a:pt x="3" y="29"/>
                        <a:pt x="4" y="32"/>
                        <a:pt x="6" y="36"/>
                      </a:cubicBezTo>
                      <a:cubicBezTo>
                        <a:pt x="4" y="51"/>
                        <a:pt x="7" y="66"/>
                        <a:pt x="4" y="81"/>
                      </a:cubicBezTo>
                      <a:cubicBezTo>
                        <a:pt x="10" y="84"/>
                        <a:pt x="10" y="84"/>
                        <a:pt x="10" y="84"/>
                      </a:cubicBezTo>
                      <a:cubicBezTo>
                        <a:pt x="7" y="84"/>
                        <a:pt x="10" y="87"/>
                        <a:pt x="6" y="87"/>
                      </a:cubicBezTo>
                      <a:cubicBezTo>
                        <a:pt x="6" y="86"/>
                        <a:pt x="6" y="85"/>
                        <a:pt x="6" y="84"/>
                      </a:cubicBezTo>
                      <a:cubicBezTo>
                        <a:pt x="0" y="88"/>
                        <a:pt x="6" y="93"/>
                        <a:pt x="4" y="97"/>
                      </a:cubicBezTo>
                      <a:cubicBezTo>
                        <a:pt x="5" y="97"/>
                        <a:pt x="11" y="96"/>
                        <a:pt x="12" y="97"/>
                      </a:cubicBezTo>
                      <a:cubicBezTo>
                        <a:pt x="5" y="97"/>
                        <a:pt x="12" y="102"/>
                        <a:pt x="4" y="103"/>
                      </a:cubicBezTo>
                      <a:cubicBezTo>
                        <a:pt x="2" y="107"/>
                        <a:pt x="10" y="103"/>
                        <a:pt x="9" y="107"/>
                      </a:cubicBezTo>
                      <a:cubicBezTo>
                        <a:pt x="13" y="108"/>
                        <a:pt x="11" y="103"/>
                        <a:pt x="14" y="103"/>
                      </a:cubicBezTo>
                      <a:cubicBezTo>
                        <a:pt x="17" y="104"/>
                        <a:pt x="13" y="106"/>
                        <a:pt x="17" y="106"/>
                      </a:cubicBezTo>
                      <a:cubicBezTo>
                        <a:pt x="19" y="100"/>
                        <a:pt x="10" y="87"/>
                        <a:pt x="8" y="77"/>
                      </a:cubicBezTo>
                      <a:cubicBezTo>
                        <a:pt x="12" y="78"/>
                        <a:pt x="12" y="78"/>
                        <a:pt x="12" y="78"/>
                      </a:cubicBezTo>
                      <a:cubicBezTo>
                        <a:pt x="9" y="73"/>
                        <a:pt x="9" y="64"/>
                        <a:pt x="16" y="60"/>
                      </a:cubicBezTo>
                      <a:cubicBezTo>
                        <a:pt x="12" y="61"/>
                        <a:pt x="18" y="52"/>
                        <a:pt x="9" y="53"/>
                      </a:cubicBezTo>
                      <a:cubicBezTo>
                        <a:pt x="11" y="52"/>
                        <a:pt x="11" y="51"/>
                        <a:pt x="12" y="49"/>
                      </a:cubicBezTo>
                      <a:cubicBezTo>
                        <a:pt x="9" y="49"/>
                        <a:pt x="9" y="49"/>
                        <a:pt x="9" y="49"/>
                      </a:cubicBezTo>
                      <a:cubicBezTo>
                        <a:pt x="9" y="46"/>
                        <a:pt x="13" y="47"/>
                        <a:pt x="13" y="44"/>
                      </a:cubicBezTo>
                      <a:cubicBezTo>
                        <a:pt x="9" y="46"/>
                        <a:pt x="8" y="43"/>
                        <a:pt x="5" y="43"/>
                      </a:cubicBezTo>
                      <a:cubicBezTo>
                        <a:pt x="10" y="39"/>
                        <a:pt x="13" y="35"/>
                        <a:pt x="17" y="32"/>
                      </a:cubicBezTo>
                      <a:cubicBezTo>
                        <a:pt x="15" y="32"/>
                        <a:pt x="14" y="32"/>
                        <a:pt x="12" y="33"/>
                      </a:cubicBezTo>
                      <a:cubicBezTo>
                        <a:pt x="14" y="31"/>
                        <a:pt x="10" y="32"/>
                        <a:pt x="9" y="31"/>
                      </a:cubicBezTo>
                      <a:cubicBezTo>
                        <a:pt x="9" y="29"/>
                        <a:pt x="14" y="29"/>
                        <a:pt x="16" y="29"/>
                      </a:cubicBezTo>
                      <a:cubicBezTo>
                        <a:pt x="18" y="26"/>
                        <a:pt x="9" y="24"/>
                        <a:pt x="12" y="21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7" y="18"/>
                        <a:pt x="11" y="15"/>
                        <a:pt x="10" y="11"/>
                      </a:cubicBezTo>
                      <a:cubicBezTo>
                        <a:pt x="15" y="9"/>
                        <a:pt x="14" y="14"/>
                        <a:pt x="17" y="16"/>
                      </a:cubicBezTo>
                      <a:cubicBezTo>
                        <a:pt x="18" y="15"/>
                        <a:pt x="18" y="13"/>
                        <a:pt x="20" y="13"/>
                      </a:cubicBezTo>
                      <a:cubicBezTo>
                        <a:pt x="17" y="11"/>
                        <a:pt x="14" y="8"/>
                        <a:pt x="11" y="5"/>
                      </a:cubicBezTo>
                      <a:cubicBezTo>
                        <a:pt x="17" y="8"/>
                        <a:pt x="17" y="2"/>
                        <a:pt x="17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06" name="Freeform 948"/>
                <p:cNvSpPr>
                  <a:spLocks/>
                </p:cNvSpPr>
                <p:nvPr/>
              </p:nvSpPr>
              <p:spPr bwMode="auto">
                <a:xfrm>
                  <a:off x="3854" y="309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1 w 2"/>
                    <a:gd name="T5" fmla="*/ 0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07" name="Freeform 949"/>
                <p:cNvSpPr>
                  <a:spLocks/>
                </p:cNvSpPr>
                <p:nvPr/>
              </p:nvSpPr>
              <p:spPr bwMode="auto">
                <a:xfrm>
                  <a:off x="3851" y="3080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08" name="Freeform 950"/>
                <p:cNvSpPr>
                  <a:spLocks/>
                </p:cNvSpPr>
                <p:nvPr/>
              </p:nvSpPr>
              <p:spPr bwMode="auto">
                <a:xfrm>
                  <a:off x="3840" y="3101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09" name="Freeform 951"/>
                <p:cNvSpPr>
                  <a:spLocks/>
                </p:cNvSpPr>
                <p:nvPr/>
              </p:nvSpPr>
              <p:spPr bwMode="auto">
                <a:xfrm>
                  <a:off x="3851" y="3105"/>
                  <a:ext cx="4" cy="3"/>
                </a:xfrm>
                <a:custGeom>
                  <a:avLst/>
                  <a:gdLst>
                    <a:gd name="T0" fmla="*/ 4 w 4"/>
                    <a:gd name="T1" fmla="*/ 0 h 3"/>
                    <a:gd name="T2" fmla="*/ 0 w 4"/>
                    <a:gd name="T3" fmla="*/ 3 h 3"/>
                    <a:gd name="T4" fmla="*/ 4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3" y="2"/>
                        <a:pt x="4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10" name="Freeform 952"/>
                <p:cNvSpPr>
                  <a:spLocks/>
                </p:cNvSpPr>
                <p:nvPr/>
              </p:nvSpPr>
              <p:spPr bwMode="auto">
                <a:xfrm>
                  <a:off x="3850" y="3126"/>
                  <a:ext cx="3" cy="2"/>
                </a:xfrm>
                <a:custGeom>
                  <a:avLst/>
                  <a:gdLst>
                    <a:gd name="T0" fmla="*/ 0 w 3"/>
                    <a:gd name="T1" fmla="*/ 2 h 3"/>
                    <a:gd name="T2" fmla="*/ 3 w 3"/>
                    <a:gd name="T3" fmla="*/ 3 h 3"/>
                    <a:gd name="T4" fmla="*/ 0 w 3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1" y="2"/>
                        <a:pt x="2" y="2"/>
                        <a:pt x="3" y="3"/>
                      </a:cubicBezTo>
                      <a:cubicBezTo>
                        <a:pt x="3" y="1"/>
                        <a:pt x="2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11" name="Freeform 953"/>
                <p:cNvSpPr>
                  <a:spLocks/>
                </p:cNvSpPr>
                <p:nvPr/>
              </p:nvSpPr>
              <p:spPr bwMode="auto">
                <a:xfrm>
                  <a:off x="3853" y="3084"/>
                  <a:ext cx="2" cy="3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0 h 3"/>
                    <a:gd name="T4" fmla="*/ 0 w 2"/>
                    <a:gd name="T5" fmla="*/ 0 h 3"/>
                    <a:gd name="T6" fmla="*/ 2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12" name="Freeform 954"/>
                <p:cNvSpPr>
                  <a:spLocks/>
                </p:cNvSpPr>
                <p:nvPr/>
              </p:nvSpPr>
              <p:spPr bwMode="auto">
                <a:xfrm>
                  <a:off x="3835" y="3027"/>
                  <a:ext cx="21" cy="51"/>
                </a:xfrm>
                <a:custGeom>
                  <a:avLst/>
                  <a:gdLst>
                    <a:gd name="T0" fmla="*/ 5 w 24"/>
                    <a:gd name="T1" fmla="*/ 4 h 59"/>
                    <a:gd name="T2" fmla="*/ 2 w 24"/>
                    <a:gd name="T3" fmla="*/ 14 h 59"/>
                    <a:gd name="T4" fmla="*/ 12 w 24"/>
                    <a:gd name="T5" fmla="*/ 22 h 59"/>
                    <a:gd name="T6" fmla="*/ 3 w 24"/>
                    <a:gd name="T7" fmla="*/ 20 h 59"/>
                    <a:gd name="T8" fmla="*/ 9 w 24"/>
                    <a:gd name="T9" fmla="*/ 41 h 59"/>
                    <a:gd name="T10" fmla="*/ 5 w 24"/>
                    <a:gd name="T11" fmla="*/ 40 h 59"/>
                    <a:gd name="T12" fmla="*/ 15 w 24"/>
                    <a:gd name="T13" fmla="*/ 48 h 59"/>
                    <a:gd name="T14" fmla="*/ 4 w 24"/>
                    <a:gd name="T15" fmla="*/ 48 h 59"/>
                    <a:gd name="T16" fmla="*/ 3 w 24"/>
                    <a:gd name="T17" fmla="*/ 47 h 59"/>
                    <a:gd name="T18" fmla="*/ 6 w 24"/>
                    <a:gd name="T19" fmla="*/ 58 h 59"/>
                    <a:gd name="T20" fmla="*/ 13 w 24"/>
                    <a:gd name="T21" fmla="*/ 59 h 59"/>
                    <a:gd name="T22" fmla="*/ 18 w 24"/>
                    <a:gd name="T23" fmla="*/ 59 h 59"/>
                    <a:gd name="T24" fmla="*/ 14 w 24"/>
                    <a:gd name="T25" fmla="*/ 52 h 59"/>
                    <a:gd name="T26" fmla="*/ 18 w 24"/>
                    <a:gd name="T27" fmla="*/ 51 h 59"/>
                    <a:gd name="T28" fmla="*/ 15 w 24"/>
                    <a:gd name="T29" fmla="*/ 49 h 59"/>
                    <a:gd name="T30" fmla="*/ 19 w 24"/>
                    <a:gd name="T31" fmla="*/ 48 h 59"/>
                    <a:gd name="T32" fmla="*/ 16 w 24"/>
                    <a:gd name="T33" fmla="*/ 43 h 59"/>
                    <a:gd name="T34" fmla="*/ 17 w 24"/>
                    <a:gd name="T35" fmla="*/ 43 h 59"/>
                    <a:gd name="T36" fmla="*/ 12 w 24"/>
                    <a:gd name="T37" fmla="*/ 40 h 59"/>
                    <a:gd name="T38" fmla="*/ 17 w 24"/>
                    <a:gd name="T39" fmla="*/ 38 h 59"/>
                    <a:gd name="T40" fmla="*/ 14 w 24"/>
                    <a:gd name="T41" fmla="*/ 38 h 59"/>
                    <a:gd name="T42" fmla="*/ 20 w 24"/>
                    <a:gd name="T43" fmla="*/ 25 h 59"/>
                    <a:gd name="T44" fmla="*/ 16 w 24"/>
                    <a:gd name="T45" fmla="*/ 25 h 59"/>
                    <a:gd name="T46" fmla="*/ 19 w 24"/>
                    <a:gd name="T47" fmla="*/ 30 h 59"/>
                    <a:gd name="T48" fmla="*/ 9 w 24"/>
                    <a:gd name="T49" fmla="*/ 29 h 59"/>
                    <a:gd name="T50" fmla="*/ 18 w 24"/>
                    <a:gd name="T51" fmla="*/ 22 h 59"/>
                    <a:gd name="T52" fmla="*/ 16 w 24"/>
                    <a:gd name="T53" fmla="*/ 13 h 59"/>
                    <a:gd name="T54" fmla="*/ 17 w 24"/>
                    <a:gd name="T55" fmla="*/ 13 h 59"/>
                    <a:gd name="T56" fmla="*/ 14 w 24"/>
                    <a:gd name="T57" fmla="*/ 6 h 59"/>
                    <a:gd name="T58" fmla="*/ 13 w 24"/>
                    <a:gd name="T59" fmla="*/ 8 h 59"/>
                    <a:gd name="T60" fmla="*/ 10 w 24"/>
                    <a:gd name="T61" fmla="*/ 6 h 59"/>
                    <a:gd name="T62" fmla="*/ 12 w 24"/>
                    <a:gd name="T63" fmla="*/ 6 h 59"/>
                    <a:gd name="T64" fmla="*/ 6 w 24"/>
                    <a:gd name="T65" fmla="*/ 0 h 59"/>
                    <a:gd name="T66" fmla="*/ 10 w 24"/>
                    <a:gd name="T67" fmla="*/ 7 h 59"/>
                    <a:gd name="T68" fmla="*/ 5 w 24"/>
                    <a:gd name="T69" fmla="*/ 4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4" h="59">
                      <a:moveTo>
                        <a:pt x="5" y="4"/>
                      </a:moveTo>
                      <a:cubicBezTo>
                        <a:pt x="0" y="6"/>
                        <a:pt x="3" y="11"/>
                        <a:pt x="2" y="14"/>
                      </a:cubicBezTo>
                      <a:cubicBezTo>
                        <a:pt x="4" y="21"/>
                        <a:pt x="12" y="15"/>
                        <a:pt x="12" y="22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6"/>
                        <a:pt x="1" y="35"/>
                        <a:pt x="9" y="41"/>
                      </a:cubicBezTo>
                      <a:cubicBezTo>
                        <a:pt x="8" y="41"/>
                        <a:pt x="7" y="42"/>
                        <a:pt x="5" y="40"/>
                      </a:cubicBezTo>
                      <a:cubicBezTo>
                        <a:pt x="6" y="45"/>
                        <a:pt x="18" y="43"/>
                        <a:pt x="15" y="48"/>
                      </a:cubicBezTo>
                      <a:cubicBezTo>
                        <a:pt x="10" y="43"/>
                        <a:pt x="10" y="50"/>
                        <a:pt x="4" y="48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4" y="51"/>
                        <a:pt x="7" y="56"/>
                        <a:pt x="6" y="58"/>
                      </a:cubicBezTo>
                      <a:cubicBezTo>
                        <a:pt x="9" y="58"/>
                        <a:pt x="12" y="56"/>
                        <a:pt x="13" y="59"/>
                      </a:cubicBezTo>
                      <a:cubicBezTo>
                        <a:pt x="13" y="58"/>
                        <a:pt x="16" y="59"/>
                        <a:pt x="18" y="59"/>
                      </a:cubicBezTo>
                      <a:cubicBezTo>
                        <a:pt x="16" y="55"/>
                        <a:pt x="17" y="54"/>
                        <a:pt x="14" y="52"/>
                      </a:cubicBezTo>
                      <a:cubicBezTo>
                        <a:pt x="17" y="50"/>
                        <a:pt x="15" y="53"/>
                        <a:pt x="18" y="51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6" y="47"/>
                        <a:pt x="19" y="51"/>
                        <a:pt x="19" y="48"/>
                      </a:cubicBezTo>
                      <a:cubicBezTo>
                        <a:pt x="17" y="47"/>
                        <a:pt x="16" y="45"/>
                        <a:pt x="16" y="43"/>
                      </a:cubicBezTo>
                      <a:cubicBezTo>
                        <a:pt x="17" y="43"/>
                        <a:pt x="17" y="43"/>
                        <a:pt x="17" y="43"/>
                      </a:cubicBezTo>
                      <a:cubicBezTo>
                        <a:pt x="16" y="42"/>
                        <a:pt x="17" y="39"/>
                        <a:pt x="12" y="40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4" y="38"/>
                        <a:pt x="14" y="38"/>
                        <a:pt x="14" y="38"/>
                      </a:cubicBezTo>
                      <a:cubicBezTo>
                        <a:pt x="15" y="33"/>
                        <a:pt x="24" y="32"/>
                        <a:pt x="20" y="25"/>
                      </a:cubicBezTo>
                      <a:cubicBezTo>
                        <a:pt x="18" y="27"/>
                        <a:pt x="17" y="26"/>
                        <a:pt x="16" y="25"/>
                      </a:cubicBezTo>
                      <a:cubicBezTo>
                        <a:pt x="13" y="27"/>
                        <a:pt x="18" y="28"/>
                        <a:pt x="19" y="30"/>
                      </a:cubicBezTo>
                      <a:cubicBezTo>
                        <a:pt x="15" y="31"/>
                        <a:pt x="11" y="26"/>
                        <a:pt x="9" y="29"/>
                      </a:cubicBezTo>
                      <a:cubicBezTo>
                        <a:pt x="13" y="26"/>
                        <a:pt x="9" y="23"/>
                        <a:pt x="18" y="22"/>
                      </a:cubicBezTo>
                      <a:cubicBezTo>
                        <a:pt x="18" y="18"/>
                        <a:pt x="14" y="17"/>
                        <a:pt x="16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2" y="12"/>
                        <a:pt x="20" y="10"/>
                        <a:pt x="14" y="6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0" y="8"/>
                        <a:pt x="10" y="7"/>
                        <a:pt x="10" y="6"/>
                      </a:cubicBezTo>
                      <a:cubicBezTo>
                        <a:pt x="11" y="6"/>
                        <a:pt x="11" y="6"/>
                        <a:pt x="12" y="6"/>
                      </a:cubicBezTo>
                      <a:cubicBezTo>
                        <a:pt x="8" y="5"/>
                        <a:pt x="7" y="1"/>
                        <a:pt x="6" y="0"/>
                      </a:cubicBezTo>
                      <a:cubicBezTo>
                        <a:pt x="5" y="2"/>
                        <a:pt x="9" y="4"/>
                        <a:pt x="10" y="7"/>
                      </a:cubicBezTo>
                      <a:cubicBezTo>
                        <a:pt x="7" y="5"/>
                        <a:pt x="4" y="6"/>
                        <a:pt x="5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13" name="Freeform 955"/>
                <p:cNvSpPr>
                  <a:spLocks/>
                </p:cNvSpPr>
                <p:nvPr/>
              </p:nvSpPr>
              <p:spPr bwMode="auto">
                <a:xfrm>
                  <a:off x="3850" y="3064"/>
                  <a:ext cx="1" cy="1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14" name="Freeform 956"/>
                <p:cNvSpPr>
                  <a:spLocks/>
                </p:cNvSpPr>
                <p:nvPr/>
              </p:nvSpPr>
              <p:spPr bwMode="auto">
                <a:xfrm>
                  <a:off x="3833" y="2985"/>
                  <a:ext cx="24" cy="41"/>
                </a:xfrm>
                <a:custGeom>
                  <a:avLst/>
                  <a:gdLst>
                    <a:gd name="T0" fmla="*/ 14 w 28"/>
                    <a:gd name="T1" fmla="*/ 34 h 47"/>
                    <a:gd name="T2" fmla="*/ 20 w 28"/>
                    <a:gd name="T3" fmla="*/ 33 h 47"/>
                    <a:gd name="T4" fmla="*/ 9 w 28"/>
                    <a:gd name="T5" fmla="*/ 33 h 47"/>
                    <a:gd name="T6" fmla="*/ 8 w 28"/>
                    <a:gd name="T7" fmla="*/ 28 h 47"/>
                    <a:gd name="T8" fmla="*/ 17 w 28"/>
                    <a:gd name="T9" fmla="*/ 28 h 47"/>
                    <a:gd name="T10" fmla="*/ 18 w 28"/>
                    <a:gd name="T11" fmla="*/ 23 h 47"/>
                    <a:gd name="T12" fmla="*/ 12 w 28"/>
                    <a:gd name="T13" fmla="*/ 23 h 47"/>
                    <a:gd name="T14" fmla="*/ 9 w 28"/>
                    <a:gd name="T15" fmla="*/ 17 h 47"/>
                    <a:gd name="T16" fmla="*/ 11 w 28"/>
                    <a:gd name="T17" fmla="*/ 20 h 47"/>
                    <a:gd name="T18" fmla="*/ 18 w 28"/>
                    <a:gd name="T19" fmla="*/ 17 h 47"/>
                    <a:gd name="T20" fmla="*/ 2 w 28"/>
                    <a:gd name="T21" fmla="*/ 4 h 47"/>
                    <a:gd name="T22" fmla="*/ 3 w 28"/>
                    <a:gd name="T23" fmla="*/ 8 h 47"/>
                    <a:gd name="T24" fmla="*/ 10 w 28"/>
                    <a:gd name="T25" fmla="*/ 8 h 47"/>
                    <a:gd name="T26" fmla="*/ 8 w 28"/>
                    <a:gd name="T27" fmla="*/ 12 h 47"/>
                    <a:gd name="T28" fmla="*/ 4 w 28"/>
                    <a:gd name="T29" fmla="*/ 9 h 47"/>
                    <a:gd name="T30" fmla="*/ 4 w 28"/>
                    <a:gd name="T31" fmla="*/ 40 h 47"/>
                    <a:gd name="T32" fmla="*/ 4 w 28"/>
                    <a:gd name="T33" fmla="*/ 36 h 47"/>
                    <a:gd name="T34" fmla="*/ 8 w 28"/>
                    <a:gd name="T35" fmla="*/ 40 h 47"/>
                    <a:gd name="T36" fmla="*/ 15 w 28"/>
                    <a:gd name="T37" fmla="*/ 38 h 47"/>
                    <a:gd name="T38" fmla="*/ 13 w 28"/>
                    <a:gd name="T39" fmla="*/ 40 h 47"/>
                    <a:gd name="T40" fmla="*/ 20 w 28"/>
                    <a:gd name="T41" fmla="*/ 40 h 47"/>
                    <a:gd name="T42" fmla="*/ 23 w 28"/>
                    <a:gd name="T43" fmla="*/ 47 h 47"/>
                    <a:gd name="T44" fmla="*/ 23 w 28"/>
                    <a:gd name="T45" fmla="*/ 36 h 47"/>
                    <a:gd name="T46" fmla="*/ 14 w 28"/>
                    <a:gd name="T47" fmla="*/ 3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8" h="47">
                      <a:moveTo>
                        <a:pt x="14" y="34"/>
                      </a:moveTo>
                      <a:cubicBezTo>
                        <a:pt x="15" y="32"/>
                        <a:pt x="18" y="35"/>
                        <a:pt x="20" y="33"/>
                      </a:cubicBezTo>
                      <a:cubicBezTo>
                        <a:pt x="17" y="30"/>
                        <a:pt x="14" y="35"/>
                        <a:pt x="9" y="33"/>
                      </a:cubicBezTo>
                      <a:cubicBezTo>
                        <a:pt x="12" y="31"/>
                        <a:pt x="8" y="29"/>
                        <a:pt x="8" y="28"/>
                      </a:cubicBezTo>
                      <a:cubicBezTo>
                        <a:pt x="10" y="29"/>
                        <a:pt x="16" y="28"/>
                        <a:pt x="17" y="28"/>
                      </a:cubicBezTo>
                      <a:cubicBezTo>
                        <a:pt x="15" y="27"/>
                        <a:pt x="18" y="25"/>
                        <a:pt x="18" y="23"/>
                      </a:cubicBezTo>
                      <a:cubicBezTo>
                        <a:pt x="15" y="27"/>
                        <a:pt x="16" y="20"/>
                        <a:pt x="12" y="23"/>
                      </a:cubicBezTo>
                      <a:cubicBezTo>
                        <a:pt x="9" y="23"/>
                        <a:pt x="7" y="19"/>
                        <a:pt x="9" y="17"/>
                      </a:cubicBezTo>
                      <a:cubicBezTo>
                        <a:pt x="12" y="18"/>
                        <a:pt x="11" y="19"/>
                        <a:pt x="11" y="20"/>
                      </a:cubicBezTo>
                      <a:cubicBezTo>
                        <a:pt x="16" y="21"/>
                        <a:pt x="14" y="17"/>
                        <a:pt x="18" y="17"/>
                      </a:cubicBezTo>
                      <a:cubicBezTo>
                        <a:pt x="12" y="13"/>
                        <a:pt x="12" y="0"/>
                        <a:pt x="2" y="4"/>
                      </a:cubicBezTo>
                      <a:cubicBezTo>
                        <a:pt x="0" y="5"/>
                        <a:pt x="3" y="6"/>
                        <a:pt x="3" y="8"/>
                      </a:cubicBezTo>
                      <a:cubicBezTo>
                        <a:pt x="5" y="4"/>
                        <a:pt x="8" y="8"/>
                        <a:pt x="10" y="8"/>
                      </a:cubicBezTo>
                      <a:cubicBezTo>
                        <a:pt x="9" y="10"/>
                        <a:pt x="12" y="13"/>
                        <a:pt x="8" y="12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8"/>
                        <a:pt x="3" y="30"/>
                        <a:pt x="4" y="40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7" y="36"/>
                        <a:pt x="7" y="38"/>
                        <a:pt x="8" y="40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5" y="39"/>
                        <a:pt x="16" y="40"/>
                        <a:pt x="13" y="40"/>
                      </a:cubicBezTo>
                      <a:cubicBezTo>
                        <a:pt x="16" y="42"/>
                        <a:pt x="18" y="41"/>
                        <a:pt x="20" y="40"/>
                      </a:cubicBezTo>
                      <a:cubicBezTo>
                        <a:pt x="21" y="44"/>
                        <a:pt x="18" y="44"/>
                        <a:pt x="23" y="47"/>
                      </a:cubicBezTo>
                      <a:cubicBezTo>
                        <a:pt x="28" y="41"/>
                        <a:pt x="18" y="42"/>
                        <a:pt x="23" y="36"/>
                      </a:cubicBezTo>
                      <a:lnTo>
                        <a:pt x="14" y="3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15" name="Freeform 957"/>
                <p:cNvSpPr>
                  <a:spLocks/>
                </p:cNvSpPr>
                <p:nvPr/>
              </p:nvSpPr>
              <p:spPr bwMode="auto">
                <a:xfrm>
                  <a:off x="3845" y="3024"/>
                  <a:ext cx="4" cy="2"/>
                </a:xfrm>
                <a:custGeom>
                  <a:avLst/>
                  <a:gdLst>
                    <a:gd name="T0" fmla="*/ 4 w 4"/>
                    <a:gd name="T1" fmla="*/ 1 h 2"/>
                    <a:gd name="T2" fmla="*/ 0 w 4"/>
                    <a:gd name="T3" fmla="*/ 0 h 2"/>
                    <a:gd name="T4" fmla="*/ 2 w 4"/>
                    <a:gd name="T5" fmla="*/ 2 h 2"/>
                    <a:gd name="T6" fmla="*/ 4 w 4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4" y="1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16" name="Freeform 958"/>
                <p:cNvSpPr>
                  <a:spLocks/>
                </p:cNvSpPr>
                <p:nvPr/>
              </p:nvSpPr>
              <p:spPr bwMode="auto">
                <a:xfrm>
                  <a:off x="3836" y="3022"/>
                  <a:ext cx="4" cy="1"/>
                </a:xfrm>
                <a:custGeom>
                  <a:avLst/>
                  <a:gdLst>
                    <a:gd name="T0" fmla="*/ 0 w 5"/>
                    <a:gd name="T1" fmla="*/ 1 h 2"/>
                    <a:gd name="T2" fmla="*/ 4 w 5"/>
                    <a:gd name="T3" fmla="*/ 2 h 2"/>
                    <a:gd name="T4" fmla="*/ 0 w 5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0" y="1"/>
                      </a:move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0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17" name="Freeform 959"/>
                <p:cNvSpPr>
                  <a:spLocks/>
                </p:cNvSpPr>
                <p:nvPr/>
              </p:nvSpPr>
              <p:spPr bwMode="auto">
                <a:xfrm>
                  <a:off x="3847" y="2994"/>
                  <a:ext cx="2" cy="3"/>
                </a:xfrm>
                <a:custGeom>
                  <a:avLst/>
                  <a:gdLst>
                    <a:gd name="T0" fmla="*/ 2 w 2"/>
                    <a:gd name="T1" fmla="*/ 4 h 4"/>
                    <a:gd name="T2" fmla="*/ 1 w 2"/>
                    <a:gd name="T3" fmla="*/ 0 h 4"/>
                    <a:gd name="T4" fmla="*/ 0 w 2"/>
                    <a:gd name="T5" fmla="*/ 2 h 4"/>
                    <a:gd name="T6" fmla="*/ 2 w 2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18" name="Freeform 960"/>
                <p:cNvSpPr>
                  <a:spLocks/>
                </p:cNvSpPr>
                <p:nvPr/>
              </p:nvSpPr>
              <p:spPr bwMode="auto">
                <a:xfrm>
                  <a:off x="3835" y="2977"/>
                  <a:ext cx="11" cy="12"/>
                </a:xfrm>
                <a:custGeom>
                  <a:avLst/>
                  <a:gdLst>
                    <a:gd name="T0" fmla="*/ 0 w 13"/>
                    <a:gd name="T1" fmla="*/ 0 h 14"/>
                    <a:gd name="T2" fmla="*/ 0 w 13"/>
                    <a:gd name="T3" fmla="*/ 12 h 14"/>
                    <a:gd name="T4" fmla="*/ 12 w 13"/>
                    <a:gd name="T5" fmla="*/ 12 h 14"/>
                    <a:gd name="T6" fmla="*/ 4 w 13"/>
                    <a:gd name="T7" fmla="*/ 7 h 14"/>
                    <a:gd name="T8" fmla="*/ 4 w 13"/>
                    <a:gd name="T9" fmla="*/ 1 h 14"/>
                    <a:gd name="T10" fmla="*/ 0 w 13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4">
                      <a:moveTo>
                        <a:pt x="0" y="0"/>
                      </a:moveTo>
                      <a:cubicBezTo>
                        <a:pt x="0" y="5"/>
                        <a:pt x="3" y="7"/>
                        <a:pt x="0" y="12"/>
                      </a:cubicBezTo>
                      <a:cubicBezTo>
                        <a:pt x="4" y="14"/>
                        <a:pt x="8" y="11"/>
                        <a:pt x="12" y="12"/>
                      </a:cubicBezTo>
                      <a:cubicBezTo>
                        <a:pt x="13" y="10"/>
                        <a:pt x="5" y="10"/>
                        <a:pt x="4" y="7"/>
                      </a:cubicBezTo>
                      <a:cubicBezTo>
                        <a:pt x="8" y="6"/>
                        <a:pt x="3" y="3"/>
                        <a:pt x="4" y="1"/>
                      </a:cubicBezTo>
                      <a:cubicBezTo>
                        <a:pt x="3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19" name="Freeform 961"/>
                <p:cNvSpPr>
                  <a:spLocks/>
                </p:cNvSpPr>
                <p:nvPr/>
              </p:nvSpPr>
              <p:spPr bwMode="auto">
                <a:xfrm>
                  <a:off x="3837" y="2884"/>
                  <a:ext cx="19" cy="97"/>
                </a:xfrm>
                <a:custGeom>
                  <a:avLst/>
                  <a:gdLst>
                    <a:gd name="T0" fmla="*/ 12 w 22"/>
                    <a:gd name="T1" fmla="*/ 93 h 113"/>
                    <a:gd name="T2" fmla="*/ 11 w 22"/>
                    <a:gd name="T3" fmla="*/ 87 h 113"/>
                    <a:gd name="T4" fmla="*/ 14 w 22"/>
                    <a:gd name="T5" fmla="*/ 90 h 113"/>
                    <a:gd name="T6" fmla="*/ 17 w 22"/>
                    <a:gd name="T7" fmla="*/ 86 h 113"/>
                    <a:gd name="T8" fmla="*/ 14 w 22"/>
                    <a:gd name="T9" fmla="*/ 86 h 113"/>
                    <a:gd name="T10" fmla="*/ 13 w 22"/>
                    <a:gd name="T11" fmla="*/ 76 h 113"/>
                    <a:gd name="T12" fmla="*/ 8 w 22"/>
                    <a:gd name="T13" fmla="*/ 74 h 113"/>
                    <a:gd name="T14" fmla="*/ 16 w 22"/>
                    <a:gd name="T15" fmla="*/ 67 h 113"/>
                    <a:gd name="T16" fmla="*/ 5 w 22"/>
                    <a:gd name="T17" fmla="*/ 68 h 113"/>
                    <a:gd name="T18" fmla="*/ 9 w 22"/>
                    <a:gd name="T19" fmla="*/ 57 h 113"/>
                    <a:gd name="T20" fmla="*/ 10 w 22"/>
                    <a:gd name="T21" fmla="*/ 59 h 113"/>
                    <a:gd name="T22" fmla="*/ 10 w 22"/>
                    <a:gd name="T23" fmla="*/ 53 h 113"/>
                    <a:gd name="T24" fmla="*/ 15 w 22"/>
                    <a:gd name="T25" fmla="*/ 53 h 113"/>
                    <a:gd name="T26" fmla="*/ 15 w 22"/>
                    <a:gd name="T27" fmla="*/ 44 h 113"/>
                    <a:gd name="T28" fmla="*/ 18 w 22"/>
                    <a:gd name="T29" fmla="*/ 45 h 113"/>
                    <a:gd name="T30" fmla="*/ 14 w 22"/>
                    <a:gd name="T31" fmla="*/ 27 h 113"/>
                    <a:gd name="T32" fmla="*/ 17 w 22"/>
                    <a:gd name="T33" fmla="*/ 25 h 113"/>
                    <a:gd name="T34" fmla="*/ 8 w 22"/>
                    <a:gd name="T35" fmla="*/ 26 h 113"/>
                    <a:gd name="T36" fmla="*/ 9 w 22"/>
                    <a:gd name="T37" fmla="*/ 19 h 113"/>
                    <a:gd name="T38" fmla="*/ 15 w 22"/>
                    <a:gd name="T39" fmla="*/ 21 h 113"/>
                    <a:gd name="T40" fmla="*/ 12 w 22"/>
                    <a:gd name="T41" fmla="*/ 17 h 113"/>
                    <a:gd name="T42" fmla="*/ 18 w 22"/>
                    <a:gd name="T43" fmla="*/ 14 h 113"/>
                    <a:gd name="T44" fmla="*/ 9 w 22"/>
                    <a:gd name="T45" fmla="*/ 6 h 113"/>
                    <a:gd name="T46" fmla="*/ 11 w 22"/>
                    <a:gd name="T47" fmla="*/ 2 h 113"/>
                    <a:gd name="T48" fmla="*/ 2 w 22"/>
                    <a:gd name="T49" fmla="*/ 5 h 113"/>
                    <a:gd name="T50" fmla="*/ 3 w 22"/>
                    <a:gd name="T51" fmla="*/ 30 h 113"/>
                    <a:gd name="T52" fmla="*/ 8 w 22"/>
                    <a:gd name="T53" fmla="*/ 36 h 113"/>
                    <a:gd name="T54" fmla="*/ 2 w 22"/>
                    <a:gd name="T55" fmla="*/ 37 h 113"/>
                    <a:gd name="T56" fmla="*/ 8 w 22"/>
                    <a:gd name="T57" fmla="*/ 37 h 113"/>
                    <a:gd name="T58" fmla="*/ 2 w 22"/>
                    <a:gd name="T59" fmla="*/ 41 h 113"/>
                    <a:gd name="T60" fmla="*/ 8 w 22"/>
                    <a:gd name="T61" fmla="*/ 44 h 113"/>
                    <a:gd name="T62" fmla="*/ 0 w 22"/>
                    <a:gd name="T63" fmla="*/ 46 h 113"/>
                    <a:gd name="T64" fmla="*/ 2 w 22"/>
                    <a:gd name="T65" fmla="*/ 86 h 113"/>
                    <a:gd name="T66" fmla="*/ 7 w 22"/>
                    <a:gd name="T67" fmla="*/ 85 h 113"/>
                    <a:gd name="T68" fmla="*/ 7 w 22"/>
                    <a:gd name="T69" fmla="*/ 100 h 113"/>
                    <a:gd name="T70" fmla="*/ 11 w 22"/>
                    <a:gd name="T71" fmla="*/ 102 h 113"/>
                    <a:gd name="T72" fmla="*/ 1 w 22"/>
                    <a:gd name="T73" fmla="*/ 102 h 113"/>
                    <a:gd name="T74" fmla="*/ 2 w 22"/>
                    <a:gd name="T75" fmla="*/ 107 h 113"/>
                    <a:gd name="T76" fmla="*/ 4 w 22"/>
                    <a:gd name="T77" fmla="*/ 104 h 113"/>
                    <a:gd name="T78" fmla="*/ 2 w 22"/>
                    <a:gd name="T79" fmla="*/ 109 h 113"/>
                    <a:gd name="T80" fmla="*/ 14 w 22"/>
                    <a:gd name="T81" fmla="*/ 105 h 113"/>
                    <a:gd name="T82" fmla="*/ 19 w 22"/>
                    <a:gd name="T83" fmla="*/ 93 h 113"/>
                    <a:gd name="T84" fmla="*/ 12 w 22"/>
                    <a:gd name="T85" fmla="*/ 93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2" h="113">
                      <a:moveTo>
                        <a:pt x="12" y="93"/>
                      </a:moveTo>
                      <a:cubicBezTo>
                        <a:pt x="12" y="91"/>
                        <a:pt x="9" y="89"/>
                        <a:pt x="11" y="87"/>
                      </a:cubicBezTo>
                      <a:cubicBezTo>
                        <a:pt x="14" y="88"/>
                        <a:pt x="14" y="89"/>
                        <a:pt x="14" y="90"/>
                      </a:cubicBezTo>
                      <a:cubicBezTo>
                        <a:pt x="19" y="89"/>
                        <a:pt x="13" y="88"/>
                        <a:pt x="17" y="86"/>
                      </a:cubicBezTo>
                      <a:cubicBezTo>
                        <a:pt x="16" y="86"/>
                        <a:pt x="15" y="87"/>
                        <a:pt x="14" y="86"/>
                      </a:cubicBezTo>
                      <a:cubicBezTo>
                        <a:pt x="15" y="80"/>
                        <a:pt x="10" y="83"/>
                        <a:pt x="13" y="76"/>
                      </a:cubicBezTo>
                      <a:cubicBezTo>
                        <a:pt x="11" y="74"/>
                        <a:pt x="11" y="73"/>
                        <a:pt x="8" y="74"/>
                      </a:cubicBezTo>
                      <a:cubicBezTo>
                        <a:pt x="13" y="70"/>
                        <a:pt x="12" y="72"/>
                        <a:pt x="16" y="67"/>
                      </a:cubicBezTo>
                      <a:cubicBezTo>
                        <a:pt x="14" y="67"/>
                        <a:pt x="10" y="68"/>
                        <a:pt x="5" y="68"/>
                      </a:cubicBezTo>
                      <a:cubicBezTo>
                        <a:pt x="12" y="61"/>
                        <a:pt x="5" y="61"/>
                        <a:pt x="9" y="57"/>
                      </a:cubicBezTo>
                      <a:cubicBezTo>
                        <a:pt x="9" y="57"/>
                        <a:pt x="11" y="58"/>
                        <a:pt x="10" y="59"/>
                      </a:cubicBezTo>
                      <a:cubicBezTo>
                        <a:pt x="16" y="59"/>
                        <a:pt x="9" y="55"/>
                        <a:pt x="10" y="53"/>
                      </a:cubicBezTo>
                      <a:cubicBezTo>
                        <a:pt x="15" y="53"/>
                        <a:pt x="15" y="53"/>
                        <a:pt x="15" y="53"/>
                      </a:cubicBezTo>
                      <a:cubicBezTo>
                        <a:pt x="15" y="51"/>
                        <a:pt x="11" y="47"/>
                        <a:pt x="15" y="44"/>
                      </a:cubicBez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14" y="39"/>
                        <a:pt x="16" y="32"/>
                        <a:pt x="14" y="27"/>
                      </a:cubicBez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14" y="18"/>
                        <a:pt x="15" y="31"/>
                        <a:pt x="8" y="26"/>
                      </a:cubicBezTo>
                      <a:cubicBezTo>
                        <a:pt x="17" y="26"/>
                        <a:pt x="5" y="23"/>
                        <a:pt x="9" y="19"/>
                      </a:cubicBezTo>
                      <a:cubicBezTo>
                        <a:pt x="12" y="17"/>
                        <a:pt x="11" y="23"/>
                        <a:pt x="15" y="21"/>
                      </a:cubicBezTo>
                      <a:cubicBezTo>
                        <a:pt x="10" y="20"/>
                        <a:pt x="13" y="19"/>
                        <a:pt x="12" y="17"/>
                      </a:cubicBezTo>
                      <a:cubicBezTo>
                        <a:pt x="17" y="17"/>
                        <a:pt x="13" y="12"/>
                        <a:pt x="18" y="14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2" y="5"/>
                        <a:pt x="11" y="3"/>
                        <a:pt x="11" y="2"/>
                      </a:cubicBezTo>
                      <a:cubicBezTo>
                        <a:pt x="11" y="5"/>
                        <a:pt x="4" y="0"/>
                        <a:pt x="2" y="5"/>
                      </a:cubicBezTo>
                      <a:cubicBezTo>
                        <a:pt x="4" y="11"/>
                        <a:pt x="6" y="22"/>
                        <a:pt x="3" y="30"/>
                      </a:cubicBezTo>
                      <a:cubicBezTo>
                        <a:pt x="9" y="31"/>
                        <a:pt x="3" y="35"/>
                        <a:pt x="8" y="36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3" y="43"/>
                        <a:pt x="6" y="36"/>
                        <a:pt x="8" y="37"/>
                      </a:cubicBezTo>
                      <a:cubicBezTo>
                        <a:pt x="9" y="40"/>
                        <a:pt x="5" y="42"/>
                        <a:pt x="2" y="41"/>
                      </a:cubicBezTo>
                      <a:cubicBezTo>
                        <a:pt x="2" y="45"/>
                        <a:pt x="4" y="42"/>
                        <a:pt x="8" y="44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2" y="58"/>
                        <a:pt x="7" y="73"/>
                        <a:pt x="2" y="86"/>
                      </a:cubicBezTo>
                      <a:cubicBezTo>
                        <a:pt x="7" y="85"/>
                        <a:pt x="7" y="85"/>
                        <a:pt x="7" y="85"/>
                      </a:cubicBezTo>
                      <a:cubicBezTo>
                        <a:pt x="4" y="91"/>
                        <a:pt x="16" y="95"/>
                        <a:pt x="7" y="100"/>
                      </a:cubicBezTo>
                      <a:cubicBezTo>
                        <a:pt x="11" y="102"/>
                        <a:pt x="11" y="102"/>
                        <a:pt x="11" y="102"/>
                      </a:cubicBezTo>
                      <a:cubicBezTo>
                        <a:pt x="9" y="101"/>
                        <a:pt x="4" y="103"/>
                        <a:pt x="1" y="102"/>
                      </a:cubicBezTo>
                      <a:cubicBezTo>
                        <a:pt x="2" y="103"/>
                        <a:pt x="1" y="105"/>
                        <a:pt x="2" y="107"/>
                      </a:cubicBezTo>
                      <a:cubicBezTo>
                        <a:pt x="4" y="104"/>
                        <a:pt x="4" y="104"/>
                        <a:pt x="4" y="104"/>
                      </a:cubicBezTo>
                      <a:cubicBezTo>
                        <a:pt x="8" y="106"/>
                        <a:pt x="6" y="108"/>
                        <a:pt x="2" y="109"/>
                      </a:cubicBezTo>
                      <a:cubicBezTo>
                        <a:pt x="7" y="113"/>
                        <a:pt x="10" y="106"/>
                        <a:pt x="14" y="105"/>
                      </a:cubicBezTo>
                      <a:cubicBezTo>
                        <a:pt x="6" y="99"/>
                        <a:pt x="22" y="99"/>
                        <a:pt x="19" y="93"/>
                      </a:cubicBezTo>
                      <a:cubicBezTo>
                        <a:pt x="16" y="89"/>
                        <a:pt x="14" y="93"/>
                        <a:pt x="12" y="9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0" name="Freeform 962"/>
                <p:cNvSpPr>
                  <a:spLocks/>
                </p:cNvSpPr>
                <p:nvPr/>
              </p:nvSpPr>
              <p:spPr bwMode="auto">
                <a:xfrm>
                  <a:off x="3837" y="297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1" name="Freeform 963"/>
                <p:cNvSpPr>
                  <a:spLocks/>
                </p:cNvSpPr>
                <p:nvPr/>
              </p:nvSpPr>
              <p:spPr bwMode="auto">
                <a:xfrm>
                  <a:off x="3844" y="2883"/>
                  <a:ext cx="2" cy="2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1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1" y="1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2" name="Rectangle 964"/>
                <p:cNvSpPr>
                  <a:spLocks noChangeArrowheads="1"/>
                </p:cNvSpPr>
                <p:nvPr/>
              </p:nvSpPr>
              <p:spPr bwMode="auto">
                <a:xfrm>
                  <a:off x="3838" y="2978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3" name="Freeform 965"/>
                <p:cNvSpPr>
                  <a:spLocks/>
                </p:cNvSpPr>
                <p:nvPr/>
              </p:nvSpPr>
              <p:spPr bwMode="auto">
                <a:xfrm>
                  <a:off x="3846" y="2978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0 h 2"/>
                    <a:gd name="T4" fmla="*/ 0 w 2"/>
                    <a:gd name="T5" fmla="*/ 1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4" name="Freeform 966"/>
                <p:cNvSpPr>
                  <a:spLocks/>
                </p:cNvSpPr>
                <p:nvPr/>
              </p:nvSpPr>
              <p:spPr bwMode="auto">
                <a:xfrm>
                  <a:off x="3849" y="287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5" name="Freeform 967"/>
                <p:cNvSpPr>
                  <a:spLocks/>
                </p:cNvSpPr>
                <p:nvPr/>
              </p:nvSpPr>
              <p:spPr bwMode="auto">
                <a:xfrm>
                  <a:off x="3851" y="282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6" name="Freeform 968"/>
                <p:cNvSpPr>
                  <a:spLocks/>
                </p:cNvSpPr>
                <p:nvPr/>
              </p:nvSpPr>
              <p:spPr bwMode="auto">
                <a:xfrm>
                  <a:off x="3827" y="2716"/>
                  <a:ext cx="28" cy="166"/>
                </a:xfrm>
                <a:custGeom>
                  <a:avLst/>
                  <a:gdLst>
                    <a:gd name="T0" fmla="*/ 17 w 32"/>
                    <a:gd name="T1" fmla="*/ 7 h 192"/>
                    <a:gd name="T2" fmla="*/ 10 w 32"/>
                    <a:gd name="T3" fmla="*/ 3 h 192"/>
                    <a:gd name="T4" fmla="*/ 7 w 32"/>
                    <a:gd name="T5" fmla="*/ 10 h 192"/>
                    <a:gd name="T6" fmla="*/ 11 w 32"/>
                    <a:gd name="T7" fmla="*/ 20 h 192"/>
                    <a:gd name="T8" fmla="*/ 11 w 32"/>
                    <a:gd name="T9" fmla="*/ 42 h 192"/>
                    <a:gd name="T10" fmla="*/ 9 w 32"/>
                    <a:gd name="T11" fmla="*/ 56 h 192"/>
                    <a:gd name="T12" fmla="*/ 15 w 32"/>
                    <a:gd name="T13" fmla="*/ 74 h 192"/>
                    <a:gd name="T14" fmla="*/ 13 w 32"/>
                    <a:gd name="T15" fmla="*/ 78 h 192"/>
                    <a:gd name="T16" fmla="*/ 12 w 32"/>
                    <a:gd name="T17" fmla="*/ 89 h 192"/>
                    <a:gd name="T18" fmla="*/ 22 w 32"/>
                    <a:gd name="T19" fmla="*/ 93 h 192"/>
                    <a:gd name="T20" fmla="*/ 22 w 32"/>
                    <a:gd name="T21" fmla="*/ 103 h 192"/>
                    <a:gd name="T22" fmla="*/ 18 w 32"/>
                    <a:gd name="T23" fmla="*/ 110 h 192"/>
                    <a:gd name="T24" fmla="*/ 18 w 32"/>
                    <a:gd name="T25" fmla="*/ 123 h 192"/>
                    <a:gd name="T26" fmla="*/ 16 w 32"/>
                    <a:gd name="T27" fmla="*/ 136 h 192"/>
                    <a:gd name="T28" fmla="*/ 19 w 32"/>
                    <a:gd name="T29" fmla="*/ 147 h 192"/>
                    <a:gd name="T30" fmla="*/ 23 w 32"/>
                    <a:gd name="T31" fmla="*/ 155 h 192"/>
                    <a:gd name="T32" fmla="*/ 18 w 32"/>
                    <a:gd name="T33" fmla="*/ 157 h 192"/>
                    <a:gd name="T34" fmla="*/ 19 w 32"/>
                    <a:gd name="T35" fmla="*/ 165 h 192"/>
                    <a:gd name="T36" fmla="*/ 18 w 32"/>
                    <a:gd name="T37" fmla="*/ 191 h 192"/>
                    <a:gd name="T38" fmla="*/ 20 w 32"/>
                    <a:gd name="T39" fmla="*/ 178 h 192"/>
                    <a:gd name="T40" fmla="*/ 17 w 32"/>
                    <a:gd name="T41" fmla="*/ 175 h 192"/>
                    <a:gd name="T42" fmla="*/ 28 w 32"/>
                    <a:gd name="T43" fmla="*/ 172 h 192"/>
                    <a:gd name="T44" fmla="*/ 30 w 32"/>
                    <a:gd name="T45" fmla="*/ 169 h 192"/>
                    <a:gd name="T46" fmla="*/ 28 w 32"/>
                    <a:gd name="T47" fmla="*/ 160 h 192"/>
                    <a:gd name="T48" fmla="*/ 30 w 32"/>
                    <a:gd name="T49" fmla="*/ 152 h 192"/>
                    <a:gd name="T50" fmla="*/ 30 w 32"/>
                    <a:gd name="T51" fmla="*/ 139 h 192"/>
                    <a:gd name="T52" fmla="*/ 27 w 32"/>
                    <a:gd name="T53" fmla="*/ 129 h 192"/>
                    <a:gd name="T54" fmla="*/ 28 w 32"/>
                    <a:gd name="T55" fmla="*/ 129 h 192"/>
                    <a:gd name="T56" fmla="*/ 29 w 32"/>
                    <a:gd name="T57" fmla="*/ 126 h 192"/>
                    <a:gd name="T58" fmla="*/ 27 w 32"/>
                    <a:gd name="T59" fmla="*/ 117 h 192"/>
                    <a:gd name="T60" fmla="*/ 24 w 32"/>
                    <a:gd name="T61" fmla="*/ 109 h 192"/>
                    <a:gd name="T62" fmla="*/ 29 w 32"/>
                    <a:gd name="T63" fmla="*/ 106 h 192"/>
                    <a:gd name="T64" fmla="*/ 29 w 32"/>
                    <a:gd name="T65" fmla="*/ 95 h 192"/>
                    <a:gd name="T66" fmla="*/ 24 w 32"/>
                    <a:gd name="T67" fmla="*/ 91 h 192"/>
                    <a:gd name="T68" fmla="*/ 22 w 32"/>
                    <a:gd name="T69" fmla="*/ 78 h 192"/>
                    <a:gd name="T70" fmla="*/ 20 w 32"/>
                    <a:gd name="T71" fmla="*/ 60 h 192"/>
                    <a:gd name="T72" fmla="*/ 21 w 32"/>
                    <a:gd name="T73" fmla="*/ 55 h 192"/>
                    <a:gd name="T74" fmla="*/ 19 w 32"/>
                    <a:gd name="T75" fmla="*/ 35 h 192"/>
                    <a:gd name="T76" fmla="*/ 13 w 32"/>
                    <a:gd name="T77" fmla="*/ 44 h 192"/>
                    <a:gd name="T78" fmla="*/ 23 w 32"/>
                    <a:gd name="T79" fmla="*/ 34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2" h="192">
                      <a:moveTo>
                        <a:pt x="24" y="16"/>
                      </a:moveTo>
                      <a:cubicBezTo>
                        <a:pt x="22" y="13"/>
                        <a:pt x="21" y="9"/>
                        <a:pt x="17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8" y="5"/>
                        <a:pt x="15" y="0"/>
                        <a:pt x="10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6" y="8"/>
                        <a:pt x="9" y="7"/>
                        <a:pt x="7" y="10"/>
                      </a:cubicBezTo>
                      <a:cubicBezTo>
                        <a:pt x="8" y="14"/>
                        <a:pt x="17" y="16"/>
                        <a:pt x="15" y="19"/>
                      </a:cubicBezTo>
                      <a:cubicBezTo>
                        <a:pt x="15" y="20"/>
                        <a:pt x="13" y="20"/>
                        <a:pt x="11" y="20"/>
                      </a:cubicBezTo>
                      <a:cubicBezTo>
                        <a:pt x="10" y="23"/>
                        <a:pt x="17" y="24"/>
                        <a:pt x="18" y="27"/>
                      </a:cubicBezTo>
                      <a:cubicBezTo>
                        <a:pt x="0" y="27"/>
                        <a:pt x="23" y="37"/>
                        <a:pt x="11" y="42"/>
                      </a:cubicBezTo>
                      <a:cubicBezTo>
                        <a:pt x="13" y="45"/>
                        <a:pt x="11" y="49"/>
                        <a:pt x="15" y="53"/>
                      </a:cubicBezTo>
                      <a:cubicBezTo>
                        <a:pt x="10" y="51"/>
                        <a:pt x="14" y="57"/>
                        <a:pt x="9" y="56"/>
                      </a:cubicBezTo>
                      <a:cubicBezTo>
                        <a:pt x="20" y="57"/>
                        <a:pt x="5" y="67"/>
                        <a:pt x="18" y="68"/>
                      </a:cubicBezTo>
                      <a:cubicBezTo>
                        <a:pt x="14" y="73"/>
                        <a:pt x="18" y="68"/>
                        <a:pt x="15" y="74"/>
                      </a:cubicBezTo>
                      <a:cubicBezTo>
                        <a:pt x="14" y="74"/>
                        <a:pt x="14" y="73"/>
                        <a:pt x="14" y="73"/>
                      </a:cubicBezTo>
                      <a:cubicBezTo>
                        <a:pt x="11" y="75"/>
                        <a:pt x="19" y="76"/>
                        <a:pt x="13" y="78"/>
                      </a:cubicBezTo>
                      <a:cubicBezTo>
                        <a:pt x="12" y="83"/>
                        <a:pt x="17" y="79"/>
                        <a:pt x="20" y="82"/>
                      </a:cubicBezTo>
                      <a:cubicBezTo>
                        <a:pt x="19" y="87"/>
                        <a:pt x="17" y="86"/>
                        <a:pt x="12" y="89"/>
                      </a:cubicBezTo>
                      <a:cubicBezTo>
                        <a:pt x="18" y="89"/>
                        <a:pt x="15" y="92"/>
                        <a:pt x="18" y="95"/>
                      </a:cubicBezTo>
                      <a:cubicBezTo>
                        <a:pt x="18" y="94"/>
                        <a:pt x="20" y="91"/>
                        <a:pt x="22" y="93"/>
                      </a:cubicBezTo>
                      <a:cubicBezTo>
                        <a:pt x="21" y="99"/>
                        <a:pt x="26" y="98"/>
                        <a:pt x="28" y="103"/>
                      </a:cubicBezTo>
                      <a:cubicBezTo>
                        <a:pt x="21" y="106"/>
                        <a:pt x="27" y="98"/>
                        <a:pt x="22" y="103"/>
                      </a:cubicBezTo>
                      <a:cubicBezTo>
                        <a:pt x="19" y="99"/>
                        <a:pt x="19" y="96"/>
                        <a:pt x="14" y="95"/>
                      </a:cubicBezTo>
                      <a:cubicBezTo>
                        <a:pt x="14" y="99"/>
                        <a:pt x="15" y="105"/>
                        <a:pt x="18" y="110"/>
                      </a:cubicBezTo>
                      <a:cubicBezTo>
                        <a:pt x="17" y="113"/>
                        <a:pt x="15" y="109"/>
                        <a:pt x="14" y="111"/>
                      </a:cubicBezTo>
                      <a:cubicBezTo>
                        <a:pt x="11" y="116"/>
                        <a:pt x="21" y="119"/>
                        <a:pt x="18" y="123"/>
                      </a:cubicBezTo>
                      <a:cubicBezTo>
                        <a:pt x="15" y="122"/>
                        <a:pt x="15" y="122"/>
                        <a:pt x="15" y="122"/>
                      </a:cubicBezTo>
                      <a:cubicBezTo>
                        <a:pt x="19" y="125"/>
                        <a:pt x="14" y="131"/>
                        <a:pt x="16" y="136"/>
                      </a:cubicBezTo>
                      <a:cubicBezTo>
                        <a:pt x="18" y="135"/>
                        <a:pt x="19" y="135"/>
                        <a:pt x="20" y="136"/>
                      </a:cubicBezTo>
                      <a:cubicBezTo>
                        <a:pt x="11" y="136"/>
                        <a:pt x="25" y="142"/>
                        <a:pt x="19" y="147"/>
                      </a:cubicBezTo>
                      <a:cubicBezTo>
                        <a:pt x="24" y="147"/>
                        <a:pt x="27" y="151"/>
                        <a:pt x="28" y="154"/>
                      </a:cubicBezTo>
                      <a:cubicBezTo>
                        <a:pt x="26" y="155"/>
                        <a:pt x="24" y="155"/>
                        <a:pt x="23" y="155"/>
                      </a:cubicBezTo>
                      <a:cubicBezTo>
                        <a:pt x="26" y="150"/>
                        <a:pt x="17" y="150"/>
                        <a:pt x="14" y="147"/>
                      </a:cubicBezTo>
                      <a:cubicBezTo>
                        <a:pt x="17" y="150"/>
                        <a:pt x="14" y="155"/>
                        <a:pt x="18" y="157"/>
                      </a:cubicBezTo>
                      <a:cubicBezTo>
                        <a:pt x="14" y="156"/>
                        <a:pt x="14" y="156"/>
                        <a:pt x="14" y="156"/>
                      </a:cubicBezTo>
                      <a:cubicBezTo>
                        <a:pt x="13" y="161"/>
                        <a:pt x="24" y="160"/>
                        <a:pt x="19" y="165"/>
                      </a:cubicBezTo>
                      <a:cubicBezTo>
                        <a:pt x="16" y="164"/>
                        <a:pt x="16" y="164"/>
                        <a:pt x="16" y="164"/>
                      </a:cubicBezTo>
                      <a:cubicBezTo>
                        <a:pt x="17" y="173"/>
                        <a:pt x="11" y="184"/>
                        <a:pt x="18" y="191"/>
                      </a:cubicBezTo>
                      <a:cubicBezTo>
                        <a:pt x="21" y="192"/>
                        <a:pt x="27" y="188"/>
                        <a:pt x="29" y="188"/>
                      </a:cubicBezTo>
                      <a:cubicBezTo>
                        <a:pt x="27" y="184"/>
                        <a:pt x="22" y="181"/>
                        <a:pt x="20" y="178"/>
                      </a:cubicBezTo>
                      <a:cubicBezTo>
                        <a:pt x="25" y="178"/>
                        <a:pt x="25" y="178"/>
                        <a:pt x="25" y="178"/>
                      </a:cubicBezTo>
                      <a:cubicBezTo>
                        <a:pt x="21" y="177"/>
                        <a:pt x="19" y="173"/>
                        <a:pt x="17" y="175"/>
                      </a:cubicBezTo>
                      <a:cubicBezTo>
                        <a:pt x="14" y="173"/>
                        <a:pt x="21" y="173"/>
                        <a:pt x="18" y="170"/>
                      </a:cubicBezTo>
                      <a:cubicBezTo>
                        <a:pt x="23" y="170"/>
                        <a:pt x="24" y="172"/>
                        <a:pt x="28" y="172"/>
                      </a:cubicBezTo>
                      <a:cubicBezTo>
                        <a:pt x="26" y="170"/>
                        <a:pt x="26" y="170"/>
                        <a:pt x="26" y="170"/>
                      </a:cubicBezTo>
                      <a:cubicBezTo>
                        <a:pt x="28" y="171"/>
                        <a:pt x="28" y="168"/>
                        <a:pt x="30" y="169"/>
                      </a:cubicBezTo>
                      <a:cubicBezTo>
                        <a:pt x="23" y="164"/>
                        <a:pt x="32" y="162"/>
                        <a:pt x="29" y="157"/>
                      </a:cubicBezTo>
                      <a:cubicBezTo>
                        <a:pt x="28" y="160"/>
                        <a:pt x="28" y="160"/>
                        <a:pt x="28" y="160"/>
                      </a:cubicBezTo>
                      <a:cubicBezTo>
                        <a:pt x="25" y="160"/>
                        <a:pt x="26" y="158"/>
                        <a:pt x="25" y="157"/>
                      </a:cubicBezTo>
                      <a:cubicBezTo>
                        <a:pt x="29" y="155"/>
                        <a:pt x="28" y="154"/>
                        <a:pt x="30" y="152"/>
                      </a:cubicBezTo>
                      <a:cubicBezTo>
                        <a:pt x="28" y="149"/>
                        <a:pt x="22" y="148"/>
                        <a:pt x="23" y="145"/>
                      </a:cubicBezTo>
                      <a:cubicBezTo>
                        <a:pt x="28" y="146"/>
                        <a:pt x="25" y="140"/>
                        <a:pt x="30" y="139"/>
                      </a:cubicBezTo>
                      <a:cubicBezTo>
                        <a:pt x="25" y="139"/>
                        <a:pt x="28" y="133"/>
                        <a:pt x="25" y="133"/>
                      </a:cubicBezTo>
                      <a:cubicBezTo>
                        <a:pt x="24" y="131"/>
                        <a:pt x="24" y="129"/>
                        <a:pt x="27" y="129"/>
                      </a:cubicBezTo>
                      <a:cubicBezTo>
                        <a:pt x="28" y="130"/>
                        <a:pt x="28" y="130"/>
                        <a:pt x="28" y="130"/>
                      </a:cubicBezTo>
                      <a:cubicBezTo>
                        <a:pt x="28" y="129"/>
                        <a:pt x="28" y="129"/>
                        <a:pt x="28" y="129"/>
                      </a:cubicBezTo>
                      <a:cubicBezTo>
                        <a:pt x="30" y="129"/>
                        <a:pt x="30" y="129"/>
                        <a:pt x="30" y="129"/>
                      </a:cubicBezTo>
                      <a:cubicBezTo>
                        <a:pt x="30" y="127"/>
                        <a:pt x="26" y="127"/>
                        <a:pt x="29" y="126"/>
                      </a:cubicBezTo>
                      <a:cubicBezTo>
                        <a:pt x="30" y="126"/>
                        <a:pt x="30" y="127"/>
                        <a:pt x="31" y="127"/>
                      </a:cubicBezTo>
                      <a:cubicBezTo>
                        <a:pt x="31" y="123"/>
                        <a:pt x="22" y="121"/>
                        <a:pt x="27" y="117"/>
                      </a:cubicBezTo>
                      <a:cubicBezTo>
                        <a:pt x="25" y="117"/>
                        <a:pt x="24" y="112"/>
                        <a:pt x="18" y="113"/>
                      </a:cubicBezTo>
                      <a:cubicBezTo>
                        <a:pt x="20" y="112"/>
                        <a:pt x="25" y="112"/>
                        <a:pt x="24" y="109"/>
                      </a:cubicBezTo>
                      <a:cubicBezTo>
                        <a:pt x="19" y="107"/>
                        <a:pt x="26" y="105"/>
                        <a:pt x="23" y="103"/>
                      </a:cubicBezTo>
                      <a:cubicBezTo>
                        <a:pt x="28" y="106"/>
                        <a:pt x="24" y="103"/>
                        <a:pt x="29" y="106"/>
                      </a:cubicBezTo>
                      <a:cubicBezTo>
                        <a:pt x="31" y="103"/>
                        <a:pt x="25" y="100"/>
                        <a:pt x="26" y="96"/>
                      </a:cubicBezTo>
                      <a:cubicBezTo>
                        <a:pt x="29" y="95"/>
                        <a:pt x="29" y="95"/>
                        <a:pt x="29" y="95"/>
                      </a:cubicBezTo>
                      <a:cubicBezTo>
                        <a:pt x="28" y="94"/>
                        <a:pt x="24" y="92"/>
                        <a:pt x="28" y="91"/>
                      </a:cubicBezTo>
                      <a:cubicBezTo>
                        <a:pt x="24" y="91"/>
                        <a:pt x="24" y="91"/>
                        <a:pt x="24" y="91"/>
                      </a:cubicBezTo>
                      <a:cubicBezTo>
                        <a:pt x="26" y="88"/>
                        <a:pt x="25" y="85"/>
                        <a:pt x="29" y="82"/>
                      </a:cubicBezTo>
                      <a:cubicBezTo>
                        <a:pt x="22" y="78"/>
                        <a:pt x="22" y="78"/>
                        <a:pt x="22" y="78"/>
                      </a:cubicBezTo>
                      <a:cubicBezTo>
                        <a:pt x="29" y="74"/>
                        <a:pt x="23" y="68"/>
                        <a:pt x="17" y="64"/>
                      </a:cubicBezTo>
                      <a:cubicBezTo>
                        <a:pt x="17" y="63"/>
                        <a:pt x="18" y="60"/>
                        <a:pt x="20" y="60"/>
                      </a:cubicBezTo>
                      <a:cubicBezTo>
                        <a:pt x="22" y="62"/>
                        <a:pt x="22" y="62"/>
                        <a:pt x="22" y="62"/>
                      </a:cubicBezTo>
                      <a:cubicBezTo>
                        <a:pt x="23" y="60"/>
                        <a:pt x="26" y="57"/>
                        <a:pt x="21" y="55"/>
                      </a:cubicBezTo>
                      <a:cubicBezTo>
                        <a:pt x="19" y="53"/>
                        <a:pt x="25" y="54"/>
                        <a:pt x="26" y="52"/>
                      </a:cubicBezTo>
                      <a:cubicBezTo>
                        <a:pt x="18" y="47"/>
                        <a:pt x="31" y="37"/>
                        <a:pt x="19" y="35"/>
                      </a:cubicBezTo>
                      <a:cubicBezTo>
                        <a:pt x="19" y="37"/>
                        <a:pt x="17" y="41"/>
                        <a:pt x="17" y="45"/>
                      </a:cubicBezTo>
                      <a:cubicBezTo>
                        <a:pt x="16" y="44"/>
                        <a:pt x="14" y="45"/>
                        <a:pt x="13" y="44"/>
                      </a:cubicBezTo>
                      <a:cubicBezTo>
                        <a:pt x="13" y="40"/>
                        <a:pt x="17" y="38"/>
                        <a:pt x="15" y="34"/>
                      </a:cubicBezTo>
                      <a:cubicBezTo>
                        <a:pt x="23" y="34"/>
                        <a:pt x="23" y="34"/>
                        <a:pt x="23" y="34"/>
                      </a:cubicBezTo>
                      <a:cubicBezTo>
                        <a:pt x="31" y="28"/>
                        <a:pt x="13" y="21"/>
                        <a:pt x="24" y="16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7" name="Freeform 969"/>
                <p:cNvSpPr>
                  <a:spLocks/>
                </p:cNvSpPr>
                <p:nvPr/>
              </p:nvSpPr>
              <p:spPr bwMode="auto">
                <a:xfrm>
                  <a:off x="3847" y="2771"/>
                  <a:ext cx="3" cy="2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0 h 3"/>
                    <a:gd name="T4" fmla="*/ 1 w 4"/>
                    <a:gd name="T5" fmla="*/ 1 h 3"/>
                    <a:gd name="T6" fmla="*/ 0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3"/>
                        <a:pt x="0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8" name="Freeform 970"/>
                <p:cNvSpPr>
                  <a:spLocks/>
                </p:cNvSpPr>
                <p:nvPr/>
              </p:nvSpPr>
              <p:spPr bwMode="auto">
                <a:xfrm>
                  <a:off x="3846" y="2770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1 w 2"/>
                    <a:gd name="T5" fmla="*/ 2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" name="Freeform 971"/>
                <p:cNvSpPr>
                  <a:spLocks/>
                </p:cNvSpPr>
                <p:nvPr/>
              </p:nvSpPr>
              <p:spPr bwMode="auto">
                <a:xfrm>
                  <a:off x="3845" y="2718"/>
                  <a:ext cx="2" cy="3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0 h 3"/>
                    <a:gd name="T4" fmla="*/ 1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1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30" name="Rectangle 972"/>
                <p:cNvSpPr>
                  <a:spLocks noChangeArrowheads="1"/>
                </p:cNvSpPr>
                <p:nvPr/>
              </p:nvSpPr>
              <p:spPr bwMode="auto">
                <a:xfrm>
                  <a:off x="3844" y="2717"/>
                  <a:ext cx="1" cy="2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31" name="Freeform 973"/>
                <p:cNvSpPr>
                  <a:spLocks/>
                </p:cNvSpPr>
                <p:nvPr/>
              </p:nvSpPr>
              <p:spPr bwMode="auto">
                <a:xfrm>
                  <a:off x="3826" y="2630"/>
                  <a:ext cx="23" cy="87"/>
                </a:xfrm>
                <a:custGeom>
                  <a:avLst/>
                  <a:gdLst>
                    <a:gd name="T0" fmla="*/ 13 w 26"/>
                    <a:gd name="T1" fmla="*/ 18 h 101"/>
                    <a:gd name="T2" fmla="*/ 8 w 26"/>
                    <a:gd name="T3" fmla="*/ 14 h 101"/>
                    <a:gd name="T4" fmla="*/ 12 w 26"/>
                    <a:gd name="T5" fmla="*/ 9 h 101"/>
                    <a:gd name="T6" fmla="*/ 4 w 26"/>
                    <a:gd name="T7" fmla="*/ 3 h 101"/>
                    <a:gd name="T8" fmla="*/ 10 w 26"/>
                    <a:gd name="T9" fmla="*/ 51 h 101"/>
                    <a:gd name="T10" fmla="*/ 7 w 26"/>
                    <a:gd name="T11" fmla="*/ 48 h 101"/>
                    <a:gd name="T12" fmla="*/ 13 w 26"/>
                    <a:gd name="T13" fmla="*/ 65 h 101"/>
                    <a:gd name="T14" fmla="*/ 6 w 26"/>
                    <a:gd name="T15" fmla="*/ 65 h 101"/>
                    <a:gd name="T16" fmla="*/ 9 w 26"/>
                    <a:gd name="T17" fmla="*/ 75 h 101"/>
                    <a:gd name="T18" fmla="*/ 12 w 26"/>
                    <a:gd name="T19" fmla="*/ 75 h 101"/>
                    <a:gd name="T20" fmla="*/ 10 w 26"/>
                    <a:gd name="T21" fmla="*/ 77 h 101"/>
                    <a:gd name="T22" fmla="*/ 12 w 26"/>
                    <a:gd name="T23" fmla="*/ 77 h 101"/>
                    <a:gd name="T24" fmla="*/ 12 w 26"/>
                    <a:gd name="T25" fmla="*/ 84 h 101"/>
                    <a:gd name="T26" fmla="*/ 11 w 26"/>
                    <a:gd name="T27" fmla="*/ 82 h 101"/>
                    <a:gd name="T28" fmla="*/ 13 w 26"/>
                    <a:gd name="T29" fmla="*/ 87 h 101"/>
                    <a:gd name="T30" fmla="*/ 9 w 26"/>
                    <a:gd name="T31" fmla="*/ 87 h 101"/>
                    <a:gd name="T32" fmla="*/ 15 w 26"/>
                    <a:gd name="T33" fmla="*/ 100 h 101"/>
                    <a:gd name="T34" fmla="*/ 19 w 26"/>
                    <a:gd name="T35" fmla="*/ 101 h 101"/>
                    <a:gd name="T36" fmla="*/ 15 w 26"/>
                    <a:gd name="T37" fmla="*/ 90 h 101"/>
                    <a:gd name="T38" fmla="*/ 15 w 26"/>
                    <a:gd name="T39" fmla="*/ 91 h 101"/>
                    <a:gd name="T40" fmla="*/ 14 w 26"/>
                    <a:gd name="T41" fmla="*/ 84 h 101"/>
                    <a:gd name="T42" fmla="*/ 19 w 26"/>
                    <a:gd name="T43" fmla="*/ 88 h 101"/>
                    <a:gd name="T44" fmla="*/ 23 w 26"/>
                    <a:gd name="T45" fmla="*/ 77 h 101"/>
                    <a:gd name="T46" fmla="*/ 23 w 26"/>
                    <a:gd name="T47" fmla="*/ 77 h 101"/>
                    <a:gd name="T48" fmla="*/ 22 w 26"/>
                    <a:gd name="T49" fmla="*/ 74 h 101"/>
                    <a:gd name="T50" fmla="*/ 19 w 26"/>
                    <a:gd name="T51" fmla="*/ 76 h 101"/>
                    <a:gd name="T52" fmla="*/ 12 w 26"/>
                    <a:gd name="T53" fmla="*/ 73 h 101"/>
                    <a:gd name="T54" fmla="*/ 12 w 26"/>
                    <a:gd name="T55" fmla="*/ 69 h 101"/>
                    <a:gd name="T56" fmla="*/ 18 w 26"/>
                    <a:gd name="T57" fmla="*/ 72 h 101"/>
                    <a:gd name="T58" fmla="*/ 15 w 26"/>
                    <a:gd name="T59" fmla="*/ 70 h 101"/>
                    <a:gd name="T60" fmla="*/ 21 w 26"/>
                    <a:gd name="T61" fmla="*/ 66 h 101"/>
                    <a:gd name="T62" fmla="*/ 15 w 26"/>
                    <a:gd name="T63" fmla="*/ 65 h 101"/>
                    <a:gd name="T64" fmla="*/ 14 w 26"/>
                    <a:gd name="T65" fmla="*/ 46 h 101"/>
                    <a:gd name="T66" fmla="*/ 18 w 26"/>
                    <a:gd name="T67" fmla="*/ 49 h 101"/>
                    <a:gd name="T68" fmla="*/ 14 w 26"/>
                    <a:gd name="T69" fmla="*/ 45 h 101"/>
                    <a:gd name="T70" fmla="*/ 15 w 26"/>
                    <a:gd name="T71" fmla="*/ 33 h 101"/>
                    <a:gd name="T72" fmla="*/ 12 w 26"/>
                    <a:gd name="T73" fmla="*/ 35 h 101"/>
                    <a:gd name="T74" fmla="*/ 13 w 26"/>
                    <a:gd name="T75" fmla="*/ 22 h 101"/>
                    <a:gd name="T76" fmla="*/ 13 w 26"/>
                    <a:gd name="T77" fmla="*/ 22 h 101"/>
                    <a:gd name="T78" fmla="*/ 6 w 26"/>
                    <a:gd name="T79" fmla="*/ 16 h 101"/>
                    <a:gd name="T80" fmla="*/ 13 w 26"/>
                    <a:gd name="T81" fmla="*/ 1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6" h="101">
                      <a:moveTo>
                        <a:pt x="13" y="18"/>
                      </a:move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11" y="13"/>
                        <a:pt x="8" y="8"/>
                        <a:pt x="12" y="9"/>
                      </a:cubicBezTo>
                      <a:cubicBezTo>
                        <a:pt x="6" y="6"/>
                        <a:pt x="12" y="0"/>
                        <a:pt x="4" y="3"/>
                      </a:cubicBezTo>
                      <a:cubicBezTo>
                        <a:pt x="6" y="17"/>
                        <a:pt x="2" y="35"/>
                        <a:pt x="10" y="51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13" y="56"/>
                        <a:pt x="0" y="59"/>
                        <a:pt x="13" y="65"/>
                      </a:cubicBezTo>
                      <a:cubicBezTo>
                        <a:pt x="6" y="65"/>
                        <a:pt x="6" y="65"/>
                        <a:pt x="6" y="65"/>
                      </a:cubicBezTo>
                      <a:cubicBezTo>
                        <a:pt x="5" y="68"/>
                        <a:pt x="16" y="71"/>
                        <a:pt x="9" y="75"/>
                      </a:cubicBezTo>
                      <a:cubicBezTo>
                        <a:pt x="12" y="75"/>
                        <a:pt x="12" y="75"/>
                        <a:pt x="12" y="75"/>
                      </a:cubicBezTo>
                      <a:cubicBezTo>
                        <a:pt x="10" y="77"/>
                        <a:pt x="10" y="77"/>
                        <a:pt x="10" y="77"/>
                      </a:cubicBezTo>
                      <a:cubicBezTo>
                        <a:pt x="12" y="77"/>
                        <a:pt x="12" y="77"/>
                        <a:pt x="12" y="77"/>
                      </a:cubicBezTo>
                      <a:cubicBezTo>
                        <a:pt x="14" y="80"/>
                        <a:pt x="14" y="81"/>
                        <a:pt x="12" y="84"/>
                      </a:cubicBezTo>
                      <a:cubicBezTo>
                        <a:pt x="10" y="84"/>
                        <a:pt x="11" y="83"/>
                        <a:pt x="11" y="82"/>
                      </a:cubicBezTo>
                      <a:cubicBezTo>
                        <a:pt x="9" y="83"/>
                        <a:pt x="13" y="85"/>
                        <a:pt x="13" y="87"/>
                      </a:cubicBezTo>
                      <a:cubicBezTo>
                        <a:pt x="11" y="89"/>
                        <a:pt x="10" y="87"/>
                        <a:pt x="9" y="87"/>
                      </a:cubicBezTo>
                      <a:cubicBezTo>
                        <a:pt x="12" y="93"/>
                        <a:pt x="5" y="96"/>
                        <a:pt x="15" y="100"/>
                      </a:cubicBezTo>
                      <a:cubicBezTo>
                        <a:pt x="16" y="101"/>
                        <a:pt x="18" y="99"/>
                        <a:pt x="19" y="101"/>
                      </a:cubicBezTo>
                      <a:cubicBezTo>
                        <a:pt x="22" y="97"/>
                        <a:pt x="18" y="94"/>
                        <a:pt x="15" y="90"/>
                      </a:cubicBezTo>
                      <a:cubicBezTo>
                        <a:pt x="15" y="91"/>
                        <a:pt x="15" y="91"/>
                        <a:pt x="15" y="91"/>
                      </a:cubicBezTo>
                      <a:cubicBezTo>
                        <a:pt x="6" y="88"/>
                        <a:pt x="18" y="89"/>
                        <a:pt x="14" y="84"/>
                      </a:cubicBezTo>
                      <a:cubicBezTo>
                        <a:pt x="17" y="85"/>
                        <a:pt x="17" y="87"/>
                        <a:pt x="19" y="88"/>
                      </a:cubicBezTo>
                      <a:cubicBezTo>
                        <a:pt x="26" y="83"/>
                        <a:pt x="14" y="80"/>
                        <a:pt x="23" y="77"/>
                      </a:cubicBezTo>
                      <a:cubicBezTo>
                        <a:pt x="23" y="77"/>
                        <a:pt x="23" y="77"/>
                        <a:pt x="23" y="77"/>
                      </a:cubicBezTo>
                      <a:cubicBezTo>
                        <a:pt x="24" y="76"/>
                        <a:pt x="22" y="75"/>
                        <a:pt x="22" y="74"/>
                      </a:cubicBezTo>
                      <a:cubicBezTo>
                        <a:pt x="20" y="74"/>
                        <a:pt x="20" y="75"/>
                        <a:pt x="19" y="76"/>
                      </a:cubicBezTo>
                      <a:cubicBezTo>
                        <a:pt x="18" y="75"/>
                        <a:pt x="14" y="74"/>
                        <a:pt x="12" y="73"/>
                      </a:cubicBezTo>
                      <a:cubicBezTo>
                        <a:pt x="16" y="72"/>
                        <a:pt x="10" y="72"/>
                        <a:pt x="12" y="69"/>
                      </a:cubicBezTo>
                      <a:cubicBezTo>
                        <a:pt x="16" y="69"/>
                        <a:pt x="16" y="71"/>
                        <a:pt x="18" y="72"/>
                      </a:cubicBezTo>
                      <a:cubicBezTo>
                        <a:pt x="15" y="70"/>
                        <a:pt x="15" y="70"/>
                        <a:pt x="15" y="70"/>
                      </a:cubicBezTo>
                      <a:cubicBezTo>
                        <a:pt x="15" y="67"/>
                        <a:pt x="19" y="67"/>
                        <a:pt x="21" y="66"/>
                      </a:cubicBezTo>
                      <a:cubicBezTo>
                        <a:pt x="18" y="64"/>
                        <a:pt x="19" y="67"/>
                        <a:pt x="15" y="65"/>
                      </a:cubicBezTo>
                      <a:cubicBezTo>
                        <a:pt x="20" y="63"/>
                        <a:pt x="18" y="51"/>
                        <a:pt x="14" y="46"/>
                      </a:cubicBezTo>
                      <a:cubicBezTo>
                        <a:pt x="15" y="48"/>
                        <a:pt x="19" y="47"/>
                        <a:pt x="18" y="49"/>
                      </a:cubicBezTo>
                      <a:cubicBezTo>
                        <a:pt x="19" y="48"/>
                        <a:pt x="17" y="45"/>
                        <a:pt x="14" y="45"/>
                      </a:cubicBezTo>
                      <a:cubicBezTo>
                        <a:pt x="11" y="42"/>
                        <a:pt x="13" y="37"/>
                        <a:pt x="15" y="33"/>
                      </a:cubicBezTo>
                      <a:cubicBezTo>
                        <a:pt x="12" y="35"/>
                        <a:pt x="12" y="35"/>
                        <a:pt x="12" y="35"/>
                      </a:cubicBezTo>
                      <a:cubicBezTo>
                        <a:pt x="7" y="32"/>
                        <a:pt x="16" y="27"/>
                        <a:pt x="13" y="22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2" y="20"/>
                        <a:pt x="5" y="19"/>
                        <a:pt x="6" y="16"/>
                      </a:cubicBezTo>
                      <a:cubicBezTo>
                        <a:pt x="10" y="17"/>
                        <a:pt x="9" y="18"/>
                        <a:pt x="13" y="18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32" name="Freeform 974"/>
                <p:cNvSpPr>
                  <a:spLocks/>
                </p:cNvSpPr>
                <p:nvPr/>
              </p:nvSpPr>
              <p:spPr bwMode="auto">
                <a:xfrm>
                  <a:off x="3828" y="2628"/>
                  <a:ext cx="8" cy="3"/>
                </a:xfrm>
                <a:custGeom>
                  <a:avLst/>
                  <a:gdLst>
                    <a:gd name="T0" fmla="*/ 4 w 9"/>
                    <a:gd name="T1" fmla="*/ 3 h 4"/>
                    <a:gd name="T2" fmla="*/ 8 w 9"/>
                    <a:gd name="T3" fmla="*/ 4 h 4"/>
                    <a:gd name="T4" fmla="*/ 1 w 9"/>
                    <a:gd name="T5" fmla="*/ 0 h 4"/>
                    <a:gd name="T6" fmla="*/ 3 w 9"/>
                    <a:gd name="T7" fmla="*/ 4 h 4"/>
                    <a:gd name="T8" fmla="*/ 4 w 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4">
                      <a:moveTo>
                        <a:pt x="4" y="3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3"/>
                        <a:pt x="4" y="0"/>
                        <a:pt x="1" y="0"/>
                      </a:cubicBezTo>
                      <a:cubicBezTo>
                        <a:pt x="2" y="2"/>
                        <a:pt x="0" y="3"/>
                        <a:pt x="3" y="4"/>
                      </a:cubicBezTo>
                      <a:cubicBezTo>
                        <a:pt x="3" y="3"/>
                        <a:pt x="5" y="3"/>
                        <a:pt x="4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33" name="Freeform 975"/>
                <p:cNvSpPr>
                  <a:spLocks/>
                </p:cNvSpPr>
                <p:nvPr/>
              </p:nvSpPr>
              <p:spPr bwMode="auto">
                <a:xfrm>
                  <a:off x="3826" y="2577"/>
                  <a:ext cx="17" cy="51"/>
                </a:xfrm>
                <a:custGeom>
                  <a:avLst/>
                  <a:gdLst>
                    <a:gd name="T0" fmla="*/ 10 w 19"/>
                    <a:gd name="T1" fmla="*/ 25 h 60"/>
                    <a:gd name="T2" fmla="*/ 6 w 19"/>
                    <a:gd name="T3" fmla="*/ 23 h 60"/>
                    <a:gd name="T4" fmla="*/ 2 w 19"/>
                    <a:gd name="T5" fmla="*/ 44 h 60"/>
                    <a:gd name="T6" fmla="*/ 8 w 19"/>
                    <a:gd name="T7" fmla="*/ 51 h 60"/>
                    <a:gd name="T8" fmla="*/ 3 w 19"/>
                    <a:gd name="T9" fmla="*/ 52 h 60"/>
                    <a:gd name="T10" fmla="*/ 8 w 19"/>
                    <a:gd name="T11" fmla="*/ 58 h 60"/>
                    <a:gd name="T12" fmla="*/ 6 w 19"/>
                    <a:gd name="T13" fmla="*/ 55 h 60"/>
                    <a:gd name="T14" fmla="*/ 9 w 19"/>
                    <a:gd name="T15" fmla="*/ 55 h 60"/>
                    <a:gd name="T16" fmla="*/ 8 w 19"/>
                    <a:gd name="T17" fmla="*/ 52 h 60"/>
                    <a:gd name="T18" fmla="*/ 11 w 19"/>
                    <a:gd name="T19" fmla="*/ 53 h 60"/>
                    <a:gd name="T20" fmla="*/ 5 w 19"/>
                    <a:gd name="T21" fmla="*/ 43 h 60"/>
                    <a:gd name="T22" fmla="*/ 11 w 19"/>
                    <a:gd name="T23" fmla="*/ 44 h 60"/>
                    <a:gd name="T24" fmla="*/ 14 w 19"/>
                    <a:gd name="T25" fmla="*/ 35 h 60"/>
                    <a:gd name="T26" fmla="*/ 12 w 19"/>
                    <a:gd name="T27" fmla="*/ 35 h 60"/>
                    <a:gd name="T28" fmla="*/ 8 w 19"/>
                    <a:gd name="T29" fmla="*/ 36 h 60"/>
                    <a:gd name="T30" fmla="*/ 14 w 19"/>
                    <a:gd name="T31" fmla="*/ 33 h 60"/>
                    <a:gd name="T32" fmla="*/ 16 w 19"/>
                    <a:gd name="T33" fmla="*/ 15 h 60"/>
                    <a:gd name="T34" fmla="*/ 12 w 19"/>
                    <a:gd name="T35" fmla="*/ 8 h 60"/>
                    <a:gd name="T36" fmla="*/ 16 w 19"/>
                    <a:gd name="T37" fmla="*/ 12 h 60"/>
                    <a:gd name="T38" fmla="*/ 19 w 19"/>
                    <a:gd name="T39" fmla="*/ 8 h 60"/>
                    <a:gd name="T40" fmla="*/ 13 w 19"/>
                    <a:gd name="T41" fmla="*/ 0 h 60"/>
                    <a:gd name="T42" fmla="*/ 10 w 19"/>
                    <a:gd name="T43" fmla="*/ 25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" h="60">
                      <a:moveTo>
                        <a:pt x="10" y="25"/>
                      </a:move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4" y="32"/>
                        <a:pt x="5" y="41"/>
                        <a:pt x="2" y="44"/>
                      </a:cubicBezTo>
                      <a:cubicBezTo>
                        <a:pt x="0" y="47"/>
                        <a:pt x="6" y="48"/>
                        <a:pt x="8" y="51"/>
                      </a:cubicBezTo>
                      <a:cubicBezTo>
                        <a:pt x="3" y="52"/>
                        <a:pt x="3" y="52"/>
                        <a:pt x="3" y="52"/>
                      </a:cubicBezTo>
                      <a:cubicBezTo>
                        <a:pt x="6" y="54"/>
                        <a:pt x="1" y="60"/>
                        <a:pt x="8" y="58"/>
                      </a:cubicBezTo>
                      <a:cubicBezTo>
                        <a:pt x="9" y="58"/>
                        <a:pt x="5" y="56"/>
                        <a:pt x="6" y="55"/>
                      </a:cubicBezTo>
                      <a:cubicBezTo>
                        <a:pt x="9" y="55"/>
                        <a:pt x="9" y="55"/>
                        <a:pt x="9" y="55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1" y="53"/>
                        <a:pt x="11" y="53"/>
                        <a:pt x="11" y="53"/>
                      </a:cubicBezTo>
                      <a:cubicBezTo>
                        <a:pt x="15" y="49"/>
                        <a:pt x="2" y="49"/>
                        <a:pt x="5" y="43"/>
                      </a:cubicBezTo>
                      <a:cubicBezTo>
                        <a:pt x="11" y="44"/>
                        <a:pt x="11" y="44"/>
                        <a:pt x="11" y="44"/>
                      </a:cubicBezTo>
                      <a:cubicBezTo>
                        <a:pt x="12" y="40"/>
                        <a:pt x="10" y="38"/>
                        <a:pt x="14" y="35"/>
                      </a:cubicBezTo>
                      <a:cubicBezTo>
                        <a:pt x="14" y="35"/>
                        <a:pt x="11" y="35"/>
                        <a:pt x="12" y="35"/>
                      </a:cubicBezTo>
                      <a:cubicBezTo>
                        <a:pt x="12" y="36"/>
                        <a:pt x="9" y="36"/>
                        <a:pt x="8" y="36"/>
                      </a:cubicBezTo>
                      <a:cubicBezTo>
                        <a:pt x="4" y="29"/>
                        <a:pt x="11" y="37"/>
                        <a:pt x="14" y="33"/>
                      </a:cubicBezTo>
                      <a:cubicBezTo>
                        <a:pt x="11" y="28"/>
                        <a:pt x="10" y="17"/>
                        <a:pt x="16" y="15"/>
                      </a:cubicBezTo>
                      <a:cubicBezTo>
                        <a:pt x="12" y="16"/>
                        <a:pt x="10" y="11"/>
                        <a:pt x="12" y="8"/>
                      </a:cubicBezTo>
                      <a:cubicBezTo>
                        <a:pt x="15" y="7"/>
                        <a:pt x="15" y="10"/>
                        <a:pt x="16" y="12"/>
                      </a:cubicBezTo>
                      <a:cubicBezTo>
                        <a:pt x="17" y="10"/>
                        <a:pt x="19" y="10"/>
                        <a:pt x="19" y="8"/>
                      </a:cubicBezTo>
                      <a:cubicBezTo>
                        <a:pt x="16" y="8"/>
                        <a:pt x="12" y="5"/>
                        <a:pt x="13" y="0"/>
                      </a:cubicBezTo>
                      <a:cubicBezTo>
                        <a:pt x="5" y="7"/>
                        <a:pt x="11" y="19"/>
                        <a:pt x="10" y="2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34" name="Freeform 976"/>
                <p:cNvSpPr>
                  <a:spLocks/>
                </p:cNvSpPr>
                <p:nvPr/>
              </p:nvSpPr>
              <p:spPr bwMode="auto">
                <a:xfrm>
                  <a:off x="3831" y="2594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3 h 3"/>
                    <a:gd name="T4" fmla="*/ 1 w 1"/>
                    <a:gd name="T5" fmla="*/ 0 h 3"/>
                    <a:gd name="T6" fmla="*/ 0 w 1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1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35" name="Freeform 977"/>
                <p:cNvSpPr>
                  <a:spLocks/>
                </p:cNvSpPr>
                <p:nvPr/>
              </p:nvSpPr>
              <p:spPr bwMode="auto">
                <a:xfrm>
                  <a:off x="3913" y="3244"/>
                  <a:ext cx="4" cy="2"/>
                </a:xfrm>
                <a:custGeom>
                  <a:avLst/>
                  <a:gdLst>
                    <a:gd name="T0" fmla="*/ 3 w 4"/>
                    <a:gd name="T1" fmla="*/ 2 h 2"/>
                    <a:gd name="T2" fmla="*/ 4 w 4"/>
                    <a:gd name="T3" fmla="*/ 0 h 2"/>
                    <a:gd name="T4" fmla="*/ 0 w 4"/>
                    <a:gd name="T5" fmla="*/ 0 h 2"/>
                    <a:gd name="T6" fmla="*/ 3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36" name="Freeform 978"/>
                <p:cNvSpPr>
                  <a:spLocks/>
                </p:cNvSpPr>
                <p:nvPr/>
              </p:nvSpPr>
              <p:spPr bwMode="auto">
                <a:xfrm>
                  <a:off x="3912" y="3233"/>
                  <a:ext cx="13" cy="10"/>
                </a:xfrm>
                <a:custGeom>
                  <a:avLst/>
                  <a:gdLst>
                    <a:gd name="T0" fmla="*/ 15 w 15"/>
                    <a:gd name="T1" fmla="*/ 3 h 12"/>
                    <a:gd name="T2" fmla="*/ 13 w 15"/>
                    <a:gd name="T3" fmla="*/ 0 h 12"/>
                    <a:gd name="T4" fmla="*/ 0 w 15"/>
                    <a:gd name="T5" fmla="*/ 7 h 12"/>
                    <a:gd name="T6" fmla="*/ 10 w 15"/>
                    <a:gd name="T7" fmla="*/ 10 h 12"/>
                    <a:gd name="T8" fmla="*/ 6 w 15"/>
                    <a:gd name="T9" fmla="*/ 6 h 12"/>
                    <a:gd name="T10" fmla="*/ 13 w 15"/>
                    <a:gd name="T11" fmla="*/ 8 h 12"/>
                    <a:gd name="T12" fmla="*/ 11 w 15"/>
                    <a:gd name="T13" fmla="*/ 3 h 12"/>
                    <a:gd name="T14" fmla="*/ 15 w 15"/>
                    <a:gd name="T15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12">
                      <a:moveTo>
                        <a:pt x="15" y="3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3" y="3"/>
                        <a:pt x="6" y="0"/>
                        <a:pt x="0" y="7"/>
                      </a:cubicBezTo>
                      <a:cubicBezTo>
                        <a:pt x="2" y="9"/>
                        <a:pt x="6" y="12"/>
                        <a:pt x="10" y="10"/>
                      </a:cubicBezTo>
                      <a:cubicBezTo>
                        <a:pt x="9" y="9"/>
                        <a:pt x="5" y="8"/>
                        <a:pt x="6" y="6"/>
                      </a:cubicBezTo>
                      <a:cubicBezTo>
                        <a:pt x="9" y="6"/>
                        <a:pt x="9" y="8"/>
                        <a:pt x="13" y="8"/>
                      </a:cubicBezTo>
                      <a:cubicBezTo>
                        <a:pt x="15" y="4"/>
                        <a:pt x="10" y="7"/>
                        <a:pt x="11" y="3"/>
                      </a:cubicBez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37" name="Freeform 979"/>
                <p:cNvSpPr>
                  <a:spLocks/>
                </p:cNvSpPr>
                <p:nvPr/>
              </p:nvSpPr>
              <p:spPr bwMode="auto">
                <a:xfrm>
                  <a:off x="3915" y="3232"/>
                  <a:ext cx="4" cy="2"/>
                </a:xfrm>
                <a:custGeom>
                  <a:avLst/>
                  <a:gdLst>
                    <a:gd name="T0" fmla="*/ 0 w 5"/>
                    <a:gd name="T1" fmla="*/ 1 h 2"/>
                    <a:gd name="T2" fmla="*/ 5 w 5"/>
                    <a:gd name="T3" fmla="*/ 2 h 2"/>
                    <a:gd name="T4" fmla="*/ 0 w 5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0" y="1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1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38" name="Freeform 980"/>
                <p:cNvSpPr>
                  <a:spLocks/>
                </p:cNvSpPr>
                <p:nvPr/>
              </p:nvSpPr>
              <p:spPr bwMode="auto">
                <a:xfrm>
                  <a:off x="3913" y="3229"/>
                  <a:ext cx="6" cy="2"/>
                </a:xfrm>
                <a:custGeom>
                  <a:avLst/>
                  <a:gdLst>
                    <a:gd name="T0" fmla="*/ 2 w 7"/>
                    <a:gd name="T1" fmla="*/ 2 h 2"/>
                    <a:gd name="T2" fmla="*/ 7 w 7"/>
                    <a:gd name="T3" fmla="*/ 2 h 2"/>
                    <a:gd name="T4" fmla="*/ 0 w 7"/>
                    <a:gd name="T5" fmla="*/ 0 h 2"/>
                    <a:gd name="T6" fmla="*/ 2 w 7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2">
                      <a:moveTo>
                        <a:pt x="2" y="2"/>
                      </a:moveTo>
                      <a:cubicBezTo>
                        <a:pt x="3" y="0"/>
                        <a:pt x="6" y="2"/>
                        <a:pt x="7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39" name="Freeform 981"/>
                <p:cNvSpPr>
                  <a:spLocks/>
                </p:cNvSpPr>
                <p:nvPr/>
              </p:nvSpPr>
              <p:spPr bwMode="auto">
                <a:xfrm>
                  <a:off x="3913" y="3222"/>
                  <a:ext cx="1" cy="1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40" name="Freeform 982"/>
                <p:cNvSpPr>
                  <a:spLocks/>
                </p:cNvSpPr>
                <p:nvPr/>
              </p:nvSpPr>
              <p:spPr bwMode="auto">
                <a:xfrm>
                  <a:off x="3912" y="3219"/>
                  <a:ext cx="10" cy="8"/>
                </a:xfrm>
                <a:custGeom>
                  <a:avLst/>
                  <a:gdLst>
                    <a:gd name="T0" fmla="*/ 3 w 12"/>
                    <a:gd name="T1" fmla="*/ 0 h 9"/>
                    <a:gd name="T2" fmla="*/ 3 w 12"/>
                    <a:gd name="T3" fmla="*/ 3 h 9"/>
                    <a:gd name="T4" fmla="*/ 3 w 12"/>
                    <a:gd name="T5" fmla="*/ 3 h 9"/>
                    <a:gd name="T6" fmla="*/ 9 w 12"/>
                    <a:gd name="T7" fmla="*/ 5 h 9"/>
                    <a:gd name="T8" fmla="*/ 8 w 12"/>
                    <a:gd name="T9" fmla="*/ 9 h 9"/>
                    <a:gd name="T10" fmla="*/ 12 w 12"/>
                    <a:gd name="T11" fmla="*/ 7 h 9"/>
                    <a:gd name="T12" fmla="*/ 3 w 12"/>
                    <a:gd name="T1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">
                      <a:moveTo>
                        <a:pt x="3" y="0"/>
                      </a:moveTo>
                      <a:cubicBezTo>
                        <a:pt x="0" y="1"/>
                        <a:pt x="2" y="2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5" y="2"/>
                        <a:pt x="10" y="3"/>
                        <a:pt x="9" y="5"/>
                      </a:cubicBezTo>
                      <a:cubicBezTo>
                        <a:pt x="10" y="7"/>
                        <a:pt x="5" y="7"/>
                        <a:pt x="8" y="9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3"/>
                        <a:pt x="4" y="1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41" name="Freeform 983"/>
                <p:cNvSpPr>
                  <a:spLocks/>
                </p:cNvSpPr>
                <p:nvPr/>
              </p:nvSpPr>
              <p:spPr bwMode="auto">
                <a:xfrm>
                  <a:off x="3914" y="322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42" name="Freeform 984"/>
                <p:cNvSpPr>
                  <a:spLocks/>
                </p:cNvSpPr>
                <p:nvPr/>
              </p:nvSpPr>
              <p:spPr bwMode="auto">
                <a:xfrm>
                  <a:off x="3914" y="3227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1 w 3"/>
                    <a:gd name="T3" fmla="*/ 1 h 1"/>
                    <a:gd name="T4" fmla="*/ 3 w 3"/>
                    <a:gd name="T5" fmla="*/ 1 h 1"/>
                    <a:gd name="T6" fmla="*/ 0 w 3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43" name="Freeform 985"/>
                <p:cNvSpPr>
                  <a:spLocks/>
                </p:cNvSpPr>
                <p:nvPr/>
              </p:nvSpPr>
              <p:spPr bwMode="auto">
                <a:xfrm>
                  <a:off x="3913" y="3209"/>
                  <a:ext cx="12" cy="8"/>
                </a:xfrm>
                <a:custGeom>
                  <a:avLst/>
                  <a:gdLst>
                    <a:gd name="T0" fmla="*/ 1 w 13"/>
                    <a:gd name="T1" fmla="*/ 3 h 9"/>
                    <a:gd name="T2" fmla="*/ 5 w 13"/>
                    <a:gd name="T3" fmla="*/ 9 h 9"/>
                    <a:gd name="T4" fmla="*/ 13 w 13"/>
                    <a:gd name="T5" fmla="*/ 5 h 9"/>
                    <a:gd name="T6" fmla="*/ 11 w 13"/>
                    <a:gd name="T7" fmla="*/ 1 h 9"/>
                    <a:gd name="T8" fmla="*/ 1 w 13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9">
                      <a:moveTo>
                        <a:pt x="1" y="3"/>
                      </a:moveTo>
                      <a:cubicBezTo>
                        <a:pt x="7" y="4"/>
                        <a:pt x="0" y="8"/>
                        <a:pt x="5" y="9"/>
                      </a:cubicBezTo>
                      <a:cubicBezTo>
                        <a:pt x="5" y="6"/>
                        <a:pt x="9" y="4"/>
                        <a:pt x="13" y="5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9" y="0"/>
                        <a:pt x="4" y="1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44" name="Freeform 986"/>
                <p:cNvSpPr>
                  <a:spLocks/>
                </p:cNvSpPr>
                <p:nvPr/>
              </p:nvSpPr>
              <p:spPr bwMode="auto">
                <a:xfrm>
                  <a:off x="3927" y="3206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45" name="Freeform 987"/>
                <p:cNvSpPr>
                  <a:spLocks/>
                </p:cNvSpPr>
                <p:nvPr/>
              </p:nvSpPr>
              <p:spPr bwMode="auto">
                <a:xfrm>
                  <a:off x="3917" y="3190"/>
                  <a:ext cx="15" cy="18"/>
                </a:xfrm>
                <a:custGeom>
                  <a:avLst/>
                  <a:gdLst>
                    <a:gd name="T0" fmla="*/ 2 w 18"/>
                    <a:gd name="T1" fmla="*/ 0 h 20"/>
                    <a:gd name="T2" fmla="*/ 9 w 18"/>
                    <a:gd name="T3" fmla="*/ 8 h 20"/>
                    <a:gd name="T4" fmla="*/ 4 w 18"/>
                    <a:gd name="T5" fmla="*/ 6 h 20"/>
                    <a:gd name="T6" fmla="*/ 7 w 18"/>
                    <a:gd name="T7" fmla="*/ 13 h 20"/>
                    <a:gd name="T8" fmla="*/ 1 w 18"/>
                    <a:gd name="T9" fmla="*/ 10 h 20"/>
                    <a:gd name="T10" fmla="*/ 6 w 18"/>
                    <a:gd name="T11" fmla="*/ 17 h 20"/>
                    <a:gd name="T12" fmla="*/ 2 w 18"/>
                    <a:gd name="T13" fmla="*/ 20 h 20"/>
                    <a:gd name="T14" fmla="*/ 9 w 18"/>
                    <a:gd name="T15" fmla="*/ 19 h 20"/>
                    <a:gd name="T16" fmla="*/ 8 w 18"/>
                    <a:gd name="T17" fmla="*/ 16 h 20"/>
                    <a:gd name="T18" fmla="*/ 12 w 18"/>
                    <a:gd name="T19" fmla="*/ 18 h 20"/>
                    <a:gd name="T20" fmla="*/ 17 w 18"/>
                    <a:gd name="T21" fmla="*/ 7 h 20"/>
                    <a:gd name="T22" fmla="*/ 2 w 18"/>
                    <a:gd name="T2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" h="20">
                      <a:moveTo>
                        <a:pt x="2" y="0"/>
                      </a:move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7" y="8"/>
                        <a:pt x="5" y="8"/>
                        <a:pt x="4" y="6"/>
                      </a:cubicBezTo>
                      <a:cubicBezTo>
                        <a:pt x="3" y="10"/>
                        <a:pt x="7" y="10"/>
                        <a:pt x="7" y="13"/>
                      </a:cubicBezTo>
                      <a:cubicBezTo>
                        <a:pt x="0" y="14"/>
                        <a:pt x="6" y="8"/>
                        <a:pt x="1" y="10"/>
                      </a:cubicBezTo>
                      <a:cubicBezTo>
                        <a:pt x="1" y="12"/>
                        <a:pt x="1" y="15"/>
                        <a:pt x="6" y="17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1" y="18"/>
                        <a:pt x="4" y="16"/>
                        <a:pt x="8" y="16"/>
                      </a:cubicBezTo>
                      <a:cubicBezTo>
                        <a:pt x="11" y="15"/>
                        <a:pt x="12" y="17"/>
                        <a:pt x="12" y="18"/>
                      </a:cubicBezTo>
                      <a:cubicBezTo>
                        <a:pt x="11" y="15"/>
                        <a:pt x="18" y="11"/>
                        <a:pt x="17" y="7"/>
                      </a:cubicBezTo>
                      <a:cubicBezTo>
                        <a:pt x="16" y="2"/>
                        <a:pt x="6" y="3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46" name="Freeform 988"/>
                <p:cNvSpPr>
                  <a:spLocks/>
                </p:cNvSpPr>
                <p:nvPr/>
              </p:nvSpPr>
              <p:spPr bwMode="auto">
                <a:xfrm>
                  <a:off x="3925" y="3190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  <a:gd name="T3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47" name="Freeform 989"/>
                <p:cNvSpPr>
                  <a:spLocks/>
                </p:cNvSpPr>
                <p:nvPr/>
              </p:nvSpPr>
              <p:spPr bwMode="auto">
                <a:xfrm>
                  <a:off x="3916" y="3174"/>
                  <a:ext cx="15" cy="14"/>
                </a:xfrm>
                <a:custGeom>
                  <a:avLst/>
                  <a:gdLst>
                    <a:gd name="T0" fmla="*/ 1 w 18"/>
                    <a:gd name="T1" fmla="*/ 10 h 16"/>
                    <a:gd name="T2" fmla="*/ 6 w 18"/>
                    <a:gd name="T3" fmla="*/ 14 h 16"/>
                    <a:gd name="T4" fmla="*/ 3 w 18"/>
                    <a:gd name="T5" fmla="*/ 15 h 16"/>
                    <a:gd name="T6" fmla="*/ 8 w 18"/>
                    <a:gd name="T7" fmla="*/ 16 h 16"/>
                    <a:gd name="T8" fmla="*/ 5 w 18"/>
                    <a:gd name="T9" fmla="*/ 9 h 16"/>
                    <a:gd name="T10" fmla="*/ 14 w 18"/>
                    <a:gd name="T11" fmla="*/ 6 h 16"/>
                    <a:gd name="T12" fmla="*/ 12 w 18"/>
                    <a:gd name="T13" fmla="*/ 10 h 16"/>
                    <a:gd name="T14" fmla="*/ 10 w 18"/>
                    <a:gd name="T15" fmla="*/ 0 h 16"/>
                    <a:gd name="T16" fmla="*/ 8 w 18"/>
                    <a:gd name="T17" fmla="*/ 2 h 16"/>
                    <a:gd name="T18" fmla="*/ 6 w 18"/>
                    <a:gd name="T19" fmla="*/ 0 h 16"/>
                    <a:gd name="T20" fmla="*/ 1 w 18"/>
                    <a:gd name="T21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16">
                      <a:moveTo>
                        <a:pt x="1" y="10"/>
                      </a:move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5" y="15"/>
                        <a:pt x="4" y="15"/>
                        <a:pt x="3" y="15"/>
                      </a:cubicBezTo>
                      <a:cubicBezTo>
                        <a:pt x="4" y="15"/>
                        <a:pt x="7" y="16"/>
                        <a:pt x="8" y="16"/>
                      </a:cubicBezTo>
                      <a:cubicBezTo>
                        <a:pt x="14" y="14"/>
                        <a:pt x="6" y="11"/>
                        <a:pt x="5" y="9"/>
                      </a:cubicBezTo>
                      <a:cubicBezTo>
                        <a:pt x="7" y="3"/>
                        <a:pt x="8" y="9"/>
                        <a:pt x="14" y="6"/>
                      </a:cubicBezTo>
                      <a:cubicBezTo>
                        <a:pt x="14" y="8"/>
                        <a:pt x="12" y="8"/>
                        <a:pt x="12" y="10"/>
                      </a:cubicBezTo>
                      <a:cubicBezTo>
                        <a:pt x="18" y="6"/>
                        <a:pt x="12" y="2"/>
                        <a:pt x="10" y="0"/>
                      </a:cubicBezTo>
                      <a:cubicBezTo>
                        <a:pt x="10" y="0"/>
                        <a:pt x="8" y="1"/>
                        <a:pt x="8" y="2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2"/>
                        <a:pt x="0" y="5"/>
                        <a:pt x="1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48" name="Freeform 990"/>
                <p:cNvSpPr>
                  <a:spLocks/>
                </p:cNvSpPr>
                <p:nvPr/>
              </p:nvSpPr>
              <p:spPr bwMode="auto">
                <a:xfrm>
                  <a:off x="3916" y="3187"/>
                  <a:ext cx="3" cy="3"/>
                </a:xfrm>
                <a:custGeom>
                  <a:avLst/>
                  <a:gdLst>
                    <a:gd name="T0" fmla="*/ 2 w 3"/>
                    <a:gd name="T1" fmla="*/ 3 h 3"/>
                    <a:gd name="T2" fmla="*/ 3 w 3"/>
                    <a:gd name="T3" fmla="*/ 0 h 3"/>
                    <a:gd name="T4" fmla="*/ 2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cubicBezTo>
                        <a:pt x="1" y="1"/>
                        <a:pt x="2" y="1"/>
                        <a:pt x="3" y="0"/>
                      </a:cubicBezTo>
                      <a:cubicBezTo>
                        <a:pt x="1" y="1"/>
                        <a:pt x="0" y="1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49" name="Freeform 991"/>
                <p:cNvSpPr>
                  <a:spLocks/>
                </p:cNvSpPr>
                <p:nvPr/>
              </p:nvSpPr>
              <p:spPr bwMode="auto">
                <a:xfrm>
                  <a:off x="3925" y="3173"/>
                  <a:ext cx="0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50" name="Freeform 992"/>
                <p:cNvSpPr>
                  <a:spLocks/>
                </p:cNvSpPr>
                <p:nvPr/>
              </p:nvSpPr>
              <p:spPr bwMode="auto">
                <a:xfrm>
                  <a:off x="3917" y="3172"/>
                  <a:ext cx="2" cy="3"/>
                </a:xfrm>
                <a:custGeom>
                  <a:avLst/>
                  <a:gdLst>
                    <a:gd name="T0" fmla="*/ 2 w 2"/>
                    <a:gd name="T1" fmla="*/ 3 h 3"/>
                    <a:gd name="T2" fmla="*/ 2 w 2"/>
                    <a:gd name="T3" fmla="*/ 0 h 3"/>
                    <a:gd name="T4" fmla="*/ 0 w 2"/>
                    <a:gd name="T5" fmla="*/ 2 h 3"/>
                    <a:gd name="T6" fmla="*/ 2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51" name="Freeform 993"/>
                <p:cNvSpPr>
                  <a:spLocks/>
                </p:cNvSpPr>
                <p:nvPr/>
              </p:nvSpPr>
              <p:spPr bwMode="auto">
                <a:xfrm>
                  <a:off x="3912" y="3077"/>
                  <a:ext cx="17" cy="95"/>
                </a:xfrm>
                <a:custGeom>
                  <a:avLst/>
                  <a:gdLst>
                    <a:gd name="T0" fmla="*/ 16 w 20"/>
                    <a:gd name="T1" fmla="*/ 2 h 110"/>
                    <a:gd name="T2" fmla="*/ 13 w 20"/>
                    <a:gd name="T3" fmla="*/ 5 h 110"/>
                    <a:gd name="T4" fmla="*/ 9 w 20"/>
                    <a:gd name="T5" fmla="*/ 1 h 110"/>
                    <a:gd name="T6" fmla="*/ 2 w 20"/>
                    <a:gd name="T7" fmla="*/ 1 h 110"/>
                    <a:gd name="T8" fmla="*/ 4 w 20"/>
                    <a:gd name="T9" fmla="*/ 10 h 110"/>
                    <a:gd name="T10" fmla="*/ 1 w 20"/>
                    <a:gd name="T11" fmla="*/ 10 h 110"/>
                    <a:gd name="T12" fmla="*/ 3 w 20"/>
                    <a:gd name="T13" fmla="*/ 26 h 110"/>
                    <a:gd name="T14" fmla="*/ 5 w 20"/>
                    <a:gd name="T15" fmla="*/ 37 h 110"/>
                    <a:gd name="T16" fmla="*/ 3 w 20"/>
                    <a:gd name="T17" fmla="*/ 83 h 110"/>
                    <a:gd name="T18" fmla="*/ 10 w 20"/>
                    <a:gd name="T19" fmla="*/ 85 h 110"/>
                    <a:gd name="T20" fmla="*/ 6 w 20"/>
                    <a:gd name="T21" fmla="*/ 89 h 110"/>
                    <a:gd name="T22" fmla="*/ 6 w 20"/>
                    <a:gd name="T23" fmla="*/ 86 h 110"/>
                    <a:gd name="T24" fmla="*/ 5 w 20"/>
                    <a:gd name="T25" fmla="*/ 99 h 110"/>
                    <a:gd name="T26" fmla="*/ 13 w 20"/>
                    <a:gd name="T27" fmla="*/ 99 h 110"/>
                    <a:gd name="T28" fmla="*/ 5 w 20"/>
                    <a:gd name="T29" fmla="*/ 105 h 110"/>
                    <a:gd name="T30" fmla="*/ 10 w 20"/>
                    <a:gd name="T31" fmla="*/ 109 h 110"/>
                    <a:gd name="T32" fmla="*/ 15 w 20"/>
                    <a:gd name="T33" fmla="*/ 104 h 110"/>
                    <a:gd name="T34" fmla="*/ 18 w 20"/>
                    <a:gd name="T35" fmla="*/ 108 h 110"/>
                    <a:gd name="T36" fmla="*/ 8 w 20"/>
                    <a:gd name="T37" fmla="*/ 79 h 110"/>
                    <a:gd name="T38" fmla="*/ 12 w 20"/>
                    <a:gd name="T39" fmla="*/ 79 h 110"/>
                    <a:gd name="T40" fmla="*/ 15 w 20"/>
                    <a:gd name="T41" fmla="*/ 61 h 110"/>
                    <a:gd name="T42" fmla="*/ 9 w 20"/>
                    <a:gd name="T43" fmla="*/ 55 h 110"/>
                    <a:gd name="T44" fmla="*/ 11 w 20"/>
                    <a:gd name="T45" fmla="*/ 51 h 110"/>
                    <a:gd name="T46" fmla="*/ 8 w 20"/>
                    <a:gd name="T47" fmla="*/ 50 h 110"/>
                    <a:gd name="T48" fmla="*/ 12 w 20"/>
                    <a:gd name="T49" fmla="*/ 45 h 110"/>
                    <a:gd name="T50" fmla="*/ 5 w 20"/>
                    <a:gd name="T51" fmla="*/ 44 h 110"/>
                    <a:gd name="T52" fmla="*/ 16 w 20"/>
                    <a:gd name="T53" fmla="*/ 33 h 110"/>
                    <a:gd name="T54" fmla="*/ 12 w 20"/>
                    <a:gd name="T55" fmla="*/ 35 h 110"/>
                    <a:gd name="T56" fmla="*/ 8 w 20"/>
                    <a:gd name="T57" fmla="*/ 32 h 110"/>
                    <a:gd name="T58" fmla="*/ 15 w 20"/>
                    <a:gd name="T59" fmla="*/ 31 h 110"/>
                    <a:gd name="T60" fmla="*/ 10 w 20"/>
                    <a:gd name="T61" fmla="*/ 22 h 110"/>
                    <a:gd name="T62" fmla="*/ 7 w 20"/>
                    <a:gd name="T63" fmla="*/ 23 h 110"/>
                    <a:gd name="T64" fmla="*/ 9 w 20"/>
                    <a:gd name="T65" fmla="*/ 12 h 110"/>
                    <a:gd name="T66" fmla="*/ 15 w 20"/>
                    <a:gd name="T67" fmla="*/ 17 h 110"/>
                    <a:gd name="T68" fmla="*/ 18 w 20"/>
                    <a:gd name="T69" fmla="*/ 14 h 110"/>
                    <a:gd name="T70" fmla="*/ 10 w 20"/>
                    <a:gd name="T71" fmla="*/ 6 h 110"/>
                    <a:gd name="T72" fmla="*/ 16 w 20"/>
                    <a:gd name="T73" fmla="*/ 2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" h="110">
                      <a:moveTo>
                        <a:pt x="16" y="2"/>
                      </a:moveTo>
                      <a:cubicBezTo>
                        <a:pt x="14" y="2"/>
                        <a:pt x="13" y="3"/>
                        <a:pt x="13" y="5"/>
                      </a:cubicBezTo>
                      <a:cubicBezTo>
                        <a:pt x="10" y="5"/>
                        <a:pt x="10" y="2"/>
                        <a:pt x="9" y="1"/>
                      </a:cubicBezTo>
                      <a:cubicBezTo>
                        <a:pt x="6" y="3"/>
                        <a:pt x="5" y="0"/>
                        <a:pt x="2" y="1"/>
                      </a:cubicBezTo>
                      <a:cubicBezTo>
                        <a:pt x="1" y="4"/>
                        <a:pt x="5" y="6"/>
                        <a:pt x="4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3" y="14"/>
                        <a:pt x="6" y="22"/>
                        <a:pt x="3" y="26"/>
                      </a:cubicBezTo>
                      <a:cubicBezTo>
                        <a:pt x="2" y="30"/>
                        <a:pt x="3" y="33"/>
                        <a:pt x="5" y="37"/>
                      </a:cubicBezTo>
                      <a:cubicBezTo>
                        <a:pt x="3" y="52"/>
                        <a:pt x="6" y="67"/>
                        <a:pt x="3" y="83"/>
                      </a:cubicBezTo>
                      <a:cubicBezTo>
                        <a:pt x="10" y="85"/>
                        <a:pt x="10" y="85"/>
                        <a:pt x="10" y="85"/>
                      </a:cubicBezTo>
                      <a:cubicBezTo>
                        <a:pt x="7" y="86"/>
                        <a:pt x="10" y="89"/>
                        <a:pt x="6" y="89"/>
                      </a:cubicBezTo>
                      <a:cubicBezTo>
                        <a:pt x="7" y="88"/>
                        <a:pt x="6" y="87"/>
                        <a:pt x="6" y="86"/>
                      </a:cubicBezTo>
                      <a:cubicBezTo>
                        <a:pt x="0" y="90"/>
                        <a:pt x="7" y="95"/>
                        <a:pt x="5" y="99"/>
                      </a:cubicBezTo>
                      <a:cubicBezTo>
                        <a:pt x="6" y="99"/>
                        <a:pt x="11" y="98"/>
                        <a:pt x="13" y="99"/>
                      </a:cubicBezTo>
                      <a:cubicBezTo>
                        <a:pt x="5" y="99"/>
                        <a:pt x="13" y="104"/>
                        <a:pt x="5" y="105"/>
                      </a:cubicBezTo>
                      <a:cubicBezTo>
                        <a:pt x="3" y="109"/>
                        <a:pt x="11" y="105"/>
                        <a:pt x="10" y="109"/>
                      </a:cubicBezTo>
                      <a:cubicBezTo>
                        <a:pt x="14" y="110"/>
                        <a:pt x="12" y="105"/>
                        <a:pt x="15" y="104"/>
                      </a:cubicBezTo>
                      <a:cubicBezTo>
                        <a:pt x="18" y="106"/>
                        <a:pt x="14" y="108"/>
                        <a:pt x="18" y="108"/>
                      </a:cubicBezTo>
                      <a:cubicBezTo>
                        <a:pt x="20" y="101"/>
                        <a:pt x="11" y="89"/>
                        <a:pt x="8" y="79"/>
                      </a:cubicBezTo>
                      <a:cubicBezTo>
                        <a:pt x="12" y="79"/>
                        <a:pt x="12" y="79"/>
                        <a:pt x="12" y="79"/>
                      </a:cubicBezTo>
                      <a:cubicBezTo>
                        <a:pt x="9" y="74"/>
                        <a:pt x="9" y="66"/>
                        <a:pt x="15" y="61"/>
                      </a:cubicBezTo>
                      <a:cubicBezTo>
                        <a:pt x="11" y="62"/>
                        <a:pt x="17" y="54"/>
                        <a:pt x="9" y="55"/>
                      </a:cubicBezTo>
                      <a:cubicBezTo>
                        <a:pt x="11" y="53"/>
                        <a:pt x="10" y="53"/>
                        <a:pt x="11" y="51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8" y="48"/>
                        <a:pt x="13" y="48"/>
                        <a:pt x="12" y="45"/>
                      </a:cubicBezTo>
                      <a:cubicBezTo>
                        <a:pt x="9" y="47"/>
                        <a:pt x="8" y="45"/>
                        <a:pt x="5" y="44"/>
                      </a:cubicBezTo>
                      <a:cubicBezTo>
                        <a:pt x="9" y="40"/>
                        <a:pt x="12" y="36"/>
                        <a:pt x="16" y="33"/>
                      </a:cubicBezTo>
                      <a:cubicBezTo>
                        <a:pt x="14" y="33"/>
                        <a:pt x="13" y="34"/>
                        <a:pt x="12" y="35"/>
                      </a:cubicBezTo>
                      <a:cubicBezTo>
                        <a:pt x="13" y="33"/>
                        <a:pt x="9" y="33"/>
                        <a:pt x="8" y="32"/>
                      </a:cubicBezTo>
                      <a:cubicBezTo>
                        <a:pt x="8" y="30"/>
                        <a:pt x="13" y="31"/>
                        <a:pt x="15" y="31"/>
                      </a:cubicBezTo>
                      <a:cubicBezTo>
                        <a:pt x="16" y="27"/>
                        <a:pt x="7" y="25"/>
                        <a:pt x="10" y="22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6" y="19"/>
                        <a:pt x="10" y="16"/>
                        <a:pt x="9" y="12"/>
                      </a:cubicBezTo>
                      <a:cubicBezTo>
                        <a:pt x="14" y="10"/>
                        <a:pt x="13" y="15"/>
                        <a:pt x="15" y="17"/>
                      </a:cubicBezTo>
                      <a:cubicBezTo>
                        <a:pt x="16" y="17"/>
                        <a:pt x="17" y="15"/>
                        <a:pt x="18" y="14"/>
                      </a:cubicBezTo>
                      <a:cubicBezTo>
                        <a:pt x="16" y="12"/>
                        <a:pt x="12" y="9"/>
                        <a:pt x="10" y="6"/>
                      </a:cubicBezTo>
                      <a:cubicBezTo>
                        <a:pt x="16" y="9"/>
                        <a:pt x="16" y="3"/>
                        <a:pt x="16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52" name="Freeform 994"/>
                <p:cNvSpPr>
                  <a:spLocks/>
                </p:cNvSpPr>
                <p:nvPr/>
              </p:nvSpPr>
              <p:spPr bwMode="auto">
                <a:xfrm>
                  <a:off x="3927" y="3089"/>
                  <a:ext cx="2" cy="1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2 w 2"/>
                    <a:gd name="T5" fmla="*/ 0 h 2"/>
                    <a:gd name="T6" fmla="*/ 0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53" name="Freeform 995"/>
                <p:cNvSpPr>
                  <a:spLocks/>
                </p:cNvSpPr>
                <p:nvPr/>
              </p:nvSpPr>
              <p:spPr bwMode="auto">
                <a:xfrm>
                  <a:off x="3925" y="3078"/>
                  <a:ext cx="1" cy="0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54" name="Freeform 996"/>
                <p:cNvSpPr>
                  <a:spLocks/>
                </p:cNvSpPr>
                <p:nvPr/>
              </p:nvSpPr>
              <p:spPr bwMode="auto">
                <a:xfrm>
                  <a:off x="3914" y="3098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55" name="Freeform 997"/>
                <p:cNvSpPr>
                  <a:spLocks/>
                </p:cNvSpPr>
                <p:nvPr/>
              </p:nvSpPr>
              <p:spPr bwMode="auto">
                <a:xfrm>
                  <a:off x="3925" y="3103"/>
                  <a:ext cx="4" cy="2"/>
                </a:xfrm>
                <a:custGeom>
                  <a:avLst/>
                  <a:gdLst>
                    <a:gd name="T0" fmla="*/ 4 w 4"/>
                    <a:gd name="T1" fmla="*/ 0 h 3"/>
                    <a:gd name="T2" fmla="*/ 0 w 4"/>
                    <a:gd name="T3" fmla="*/ 3 h 3"/>
                    <a:gd name="T4" fmla="*/ 4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3" y="3"/>
                        <a:pt x="4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56" name="Freeform 998"/>
                <p:cNvSpPr>
                  <a:spLocks/>
                </p:cNvSpPr>
                <p:nvPr/>
              </p:nvSpPr>
              <p:spPr bwMode="auto">
                <a:xfrm>
                  <a:off x="3925" y="3124"/>
                  <a:ext cx="2" cy="2"/>
                </a:xfrm>
                <a:custGeom>
                  <a:avLst/>
                  <a:gdLst>
                    <a:gd name="T0" fmla="*/ 0 w 3"/>
                    <a:gd name="T1" fmla="*/ 1 h 2"/>
                    <a:gd name="T2" fmla="*/ 3 w 3"/>
                    <a:gd name="T3" fmla="*/ 2 h 2"/>
                    <a:gd name="T4" fmla="*/ 0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1" y="2"/>
                        <a:pt x="2" y="1"/>
                        <a:pt x="3" y="2"/>
                      </a:cubicBezTo>
                      <a:cubicBezTo>
                        <a:pt x="3" y="0"/>
                        <a:pt x="2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57" name="Freeform 999"/>
                <p:cNvSpPr>
                  <a:spLocks/>
                </p:cNvSpPr>
                <p:nvPr/>
              </p:nvSpPr>
              <p:spPr bwMode="auto">
                <a:xfrm>
                  <a:off x="3927" y="3081"/>
                  <a:ext cx="2" cy="3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1 h 3"/>
                    <a:gd name="T4" fmla="*/ 0 w 2"/>
                    <a:gd name="T5" fmla="*/ 0 h 3"/>
                    <a:gd name="T6" fmla="*/ 2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58" name="Freeform 1000"/>
                <p:cNvSpPr>
                  <a:spLocks/>
                </p:cNvSpPr>
                <p:nvPr/>
              </p:nvSpPr>
              <p:spPr bwMode="auto">
                <a:xfrm>
                  <a:off x="3910" y="3023"/>
                  <a:ext cx="20" cy="52"/>
                </a:xfrm>
                <a:custGeom>
                  <a:avLst/>
                  <a:gdLst>
                    <a:gd name="T0" fmla="*/ 4 w 23"/>
                    <a:gd name="T1" fmla="*/ 3 h 60"/>
                    <a:gd name="T2" fmla="*/ 1 w 23"/>
                    <a:gd name="T3" fmla="*/ 14 h 60"/>
                    <a:gd name="T4" fmla="*/ 11 w 23"/>
                    <a:gd name="T5" fmla="*/ 22 h 60"/>
                    <a:gd name="T6" fmla="*/ 2 w 23"/>
                    <a:gd name="T7" fmla="*/ 20 h 60"/>
                    <a:gd name="T8" fmla="*/ 8 w 23"/>
                    <a:gd name="T9" fmla="*/ 41 h 60"/>
                    <a:gd name="T10" fmla="*/ 4 w 23"/>
                    <a:gd name="T11" fmla="*/ 41 h 60"/>
                    <a:gd name="T12" fmla="*/ 14 w 23"/>
                    <a:gd name="T13" fmla="*/ 49 h 60"/>
                    <a:gd name="T14" fmla="*/ 3 w 23"/>
                    <a:gd name="T15" fmla="*/ 49 h 60"/>
                    <a:gd name="T16" fmla="*/ 2 w 23"/>
                    <a:gd name="T17" fmla="*/ 48 h 60"/>
                    <a:gd name="T18" fmla="*/ 5 w 23"/>
                    <a:gd name="T19" fmla="*/ 59 h 60"/>
                    <a:gd name="T20" fmla="*/ 12 w 23"/>
                    <a:gd name="T21" fmla="*/ 60 h 60"/>
                    <a:gd name="T22" fmla="*/ 17 w 23"/>
                    <a:gd name="T23" fmla="*/ 60 h 60"/>
                    <a:gd name="T24" fmla="*/ 13 w 23"/>
                    <a:gd name="T25" fmla="*/ 52 h 60"/>
                    <a:gd name="T26" fmla="*/ 17 w 23"/>
                    <a:gd name="T27" fmla="*/ 52 h 60"/>
                    <a:gd name="T28" fmla="*/ 15 w 23"/>
                    <a:gd name="T29" fmla="*/ 49 h 60"/>
                    <a:gd name="T30" fmla="*/ 18 w 23"/>
                    <a:gd name="T31" fmla="*/ 48 h 60"/>
                    <a:gd name="T32" fmla="*/ 15 w 23"/>
                    <a:gd name="T33" fmla="*/ 43 h 60"/>
                    <a:gd name="T34" fmla="*/ 16 w 23"/>
                    <a:gd name="T35" fmla="*/ 44 h 60"/>
                    <a:gd name="T36" fmla="*/ 11 w 23"/>
                    <a:gd name="T37" fmla="*/ 40 h 60"/>
                    <a:gd name="T38" fmla="*/ 17 w 23"/>
                    <a:gd name="T39" fmla="*/ 38 h 60"/>
                    <a:gd name="T40" fmla="*/ 13 w 23"/>
                    <a:gd name="T41" fmla="*/ 39 h 60"/>
                    <a:gd name="T42" fmla="*/ 19 w 23"/>
                    <a:gd name="T43" fmla="*/ 26 h 60"/>
                    <a:gd name="T44" fmla="*/ 15 w 23"/>
                    <a:gd name="T45" fmla="*/ 25 h 60"/>
                    <a:gd name="T46" fmla="*/ 18 w 23"/>
                    <a:gd name="T47" fmla="*/ 31 h 60"/>
                    <a:gd name="T48" fmla="*/ 9 w 23"/>
                    <a:gd name="T49" fmla="*/ 30 h 60"/>
                    <a:gd name="T50" fmla="*/ 17 w 23"/>
                    <a:gd name="T51" fmla="*/ 22 h 60"/>
                    <a:gd name="T52" fmla="*/ 16 w 23"/>
                    <a:gd name="T53" fmla="*/ 12 h 60"/>
                    <a:gd name="T54" fmla="*/ 17 w 23"/>
                    <a:gd name="T55" fmla="*/ 13 h 60"/>
                    <a:gd name="T56" fmla="*/ 14 w 23"/>
                    <a:gd name="T57" fmla="*/ 6 h 60"/>
                    <a:gd name="T58" fmla="*/ 12 w 23"/>
                    <a:gd name="T59" fmla="*/ 8 h 60"/>
                    <a:gd name="T60" fmla="*/ 10 w 23"/>
                    <a:gd name="T61" fmla="*/ 6 h 60"/>
                    <a:gd name="T62" fmla="*/ 12 w 23"/>
                    <a:gd name="T63" fmla="*/ 5 h 60"/>
                    <a:gd name="T64" fmla="*/ 6 w 23"/>
                    <a:gd name="T65" fmla="*/ 0 h 60"/>
                    <a:gd name="T66" fmla="*/ 9 w 23"/>
                    <a:gd name="T67" fmla="*/ 6 h 60"/>
                    <a:gd name="T68" fmla="*/ 4 w 23"/>
                    <a:gd name="T69" fmla="*/ 3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3" h="60">
                      <a:moveTo>
                        <a:pt x="4" y="3"/>
                      </a:moveTo>
                      <a:cubicBezTo>
                        <a:pt x="0" y="6"/>
                        <a:pt x="2" y="10"/>
                        <a:pt x="1" y="14"/>
                      </a:cubicBezTo>
                      <a:cubicBezTo>
                        <a:pt x="3" y="21"/>
                        <a:pt x="11" y="15"/>
                        <a:pt x="11" y="22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3" y="26"/>
                        <a:pt x="0" y="35"/>
                        <a:pt x="8" y="41"/>
                      </a:cubicBezTo>
                      <a:cubicBezTo>
                        <a:pt x="7" y="41"/>
                        <a:pt x="6" y="42"/>
                        <a:pt x="4" y="41"/>
                      </a:cubicBezTo>
                      <a:cubicBezTo>
                        <a:pt x="5" y="45"/>
                        <a:pt x="17" y="43"/>
                        <a:pt x="14" y="49"/>
                      </a:cubicBezTo>
                      <a:cubicBezTo>
                        <a:pt x="9" y="43"/>
                        <a:pt x="9" y="50"/>
                        <a:pt x="3" y="49"/>
                      </a:cubicBezTo>
                      <a:cubicBezTo>
                        <a:pt x="2" y="48"/>
                        <a:pt x="2" y="48"/>
                        <a:pt x="2" y="48"/>
                      </a:cubicBezTo>
                      <a:cubicBezTo>
                        <a:pt x="3" y="51"/>
                        <a:pt x="6" y="56"/>
                        <a:pt x="5" y="59"/>
                      </a:cubicBezTo>
                      <a:cubicBezTo>
                        <a:pt x="8" y="59"/>
                        <a:pt x="11" y="57"/>
                        <a:pt x="12" y="60"/>
                      </a:cubicBezTo>
                      <a:cubicBezTo>
                        <a:pt x="12" y="59"/>
                        <a:pt x="15" y="59"/>
                        <a:pt x="17" y="60"/>
                      </a:cubicBezTo>
                      <a:cubicBezTo>
                        <a:pt x="15" y="56"/>
                        <a:pt x="16" y="55"/>
                        <a:pt x="13" y="52"/>
                      </a:cubicBezTo>
                      <a:cubicBezTo>
                        <a:pt x="16" y="51"/>
                        <a:pt x="14" y="54"/>
                        <a:pt x="17" y="52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5" y="47"/>
                        <a:pt x="18" y="51"/>
                        <a:pt x="18" y="48"/>
                      </a:cubicBezTo>
                      <a:cubicBezTo>
                        <a:pt x="17" y="48"/>
                        <a:pt x="15" y="45"/>
                        <a:pt x="15" y="43"/>
                      </a:cubicBezTo>
                      <a:cubicBezTo>
                        <a:pt x="16" y="44"/>
                        <a:pt x="16" y="44"/>
                        <a:pt x="16" y="44"/>
                      </a:cubicBezTo>
                      <a:cubicBezTo>
                        <a:pt x="15" y="42"/>
                        <a:pt x="17" y="40"/>
                        <a:pt x="11" y="40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3" y="39"/>
                        <a:pt x="13" y="39"/>
                        <a:pt x="13" y="39"/>
                      </a:cubicBezTo>
                      <a:cubicBezTo>
                        <a:pt x="15" y="34"/>
                        <a:pt x="23" y="32"/>
                        <a:pt x="19" y="26"/>
                      </a:cubicBezTo>
                      <a:cubicBezTo>
                        <a:pt x="18" y="27"/>
                        <a:pt x="16" y="26"/>
                        <a:pt x="15" y="25"/>
                      </a:cubicBezTo>
                      <a:cubicBezTo>
                        <a:pt x="13" y="27"/>
                        <a:pt x="18" y="28"/>
                        <a:pt x="18" y="31"/>
                      </a:cubicBezTo>
                      <a:cubicBezTo>
                        <a:pt x="15" y="31"/>
                        <a:pt x="11" y="27"/>
                        <a:pt x="9" y="30"/>
                      </a:cubicBezTo>
                      <a:cubicBezTo>
                        <a:pt x="13" y="26"/>
                        <a:pt x="8" y="23"/>
                        <a:pt x="17" y="22"/>
                      </a:cubicBezTo>
                      <a:cubicBezTo>
                        <a:pt x="18" y="18"/>
                        <a:pt x="13" y="16"/>
                        <a:pt x="16" y="12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1" y="12"/>
                        <a:pt x="20" y="9"/>
                        <a:pt x="14" y="6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0" y="8"/>
                        <a:pt x="10" y="7"/>
                        <a:pt x="10" y="6"/>
                      </a:cubicBezTo>
                      <a:cubicBezTo>
                        <a:pt x="11" y="6"/>
                        <a:pt x="11" y="6"/>
                        <a:pt x="12" y="5"/>
                      </a:cubicBezTo>
                      <a:cubicBezTo>
                        <a:pt x="8" y="5"/>
                        <a:pt x="7" y="0"/>
                        <a:pt x="6" y="0"/>
                      </a:cubicBezTo>
                      <a:cubicBezTo>
                        <a:pt x="5" y="1"/>
                        <a:pt x="8" y="4"/>
                        <a:pt x="9" y="6"/>
                      </a:cubicBezTo>
                      <a:cubicBezTo>
                        <a:pt x="7" y="5"/>
                        <a:pt x="3" y="5"/>
                        <a:pt x="4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59" name="Freeform 1001"/>
                <p:cNvSpPr>
                  <a:spLocks/>
                </p:cNvSpPr>
                <p:nvPr/>
              </p:nvSpPr>
              <p:spPr bwMode="auto">
                <a:xfrm>
                  <a:off x="3924" y="3061"/>
                  <a:ext cx="1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60" name="Freeform 1002"/>
                <p:cNvSpPr>
                  <a:spLocks/>
                </p:cNvSpPr>
                <p:nvPr/>
              </p:nvSpPr>
              <p:spPr bwMode="auto">
                <a:xfrm>
                  <a:off x="3908" y="2981"/>
                  <a:ext cx="24" cy="41"/>
                </a:xfrm>
                <a:custGeom>
                  <a:avLst/>
                  <a:gdLst>
                    <a:gd name="T0" fmla="*/ 14 w 28"/>
                    <a:gd name="T1" fmla="*/ 34 h 47"/>
                    <a:gd name="T2" fmla="*/ 20 w 28"/>
                    <a:gd name="T3" fmla="*/ 33 h 47"/>
                    <a:gd name="T4" fmla="*/ 9 w 28"/>
                    <a:gd name="T5" fmla="*/ 33 h 47"/>
                    <a:gd name="T6" fmla="*/ 8 w 28"/>
                    <a:gd name="T7" fmla="*/ 28 h 47"/>
                    <a:gd name="T8" fmla="*/ 17 w 28"/>
                    <a:gd name="T9" fmla="*/ 28 h 47"/>
                    <a:gd name="T10" fmla="*/ 18 w 28"/>
                    <a:gd name="T11" fmla="*/ 23 h 47"/>
                    <a:gd name="T12" fmla="*/ 12 w 28"/>
                    <a:gd name="T13" fmla="*/ 23 h 47"/>
                    <a:gd name="T14" fmla="*/ 9 w 28"/>
                    <a:gd name="T15" fmla="*/ 17 h 47"/>
                    <a:gd name="T16" fmla="*/ 11 w 28"/>
                    <a:gd name="T17" fmla="*/ 20 h 47"/>
                    <a:gd name="T18" fmla="*/ 18 w 28"/>
                    <a:gd name="T19" fmla="*/ 17 h 47"/>
                    <a:gd name="T20" fmla="*/ 2 w 28"/>
                    <a:gd name="T21" fmla="*/ 4 h 47"/>
                    <a:gd name="T22" fmla="*/ 3 w 28"/>
                    <a:gd name="T23" fmla="*/ 8 h 47"/>
                    <a:gd name="T24" fmla="*/ 10 w 28"/>
                    <a:gd name="T25" fmla="*/ 8 h 47"/>
                    <a:gd name="T26" fmla="*/ 8 w 28"/>
                    <a:gd name="T27" fmla="*/ 12 h 47"/>
                    <a:gd name="T28" fmla="*/ 4 w 28"/>
                    <a:gd name="T29" fmla="*/ 9 h 47"/>
                    <a:gd name="T30" fmla="*/ 4 w 28"/>
                    <a:gd name="T31" fmla="*/ 40 h 47"/>
                    <a:gd name="T32" fmla="*/ 4 w 28"/>
                    <a:gd name="T33" fmla="*/ 36 h 47"/>
                    <a:gd name="T34" fmla="*/ 8 w 28"/>
                    <a:gd name="T35" fmla="*/ 40 h 47"/>
                    <a:gd name="T36" fmla="*/ 15 w 28"/>
                    <a:gd name="T37" fmla="*/ 38 h 47"/>
                    <a:gd name="T38" fmla="*/ 13 w 28"/>
                    <a:gd name="T39" fmla="*/ 41 h 47"/>
                    <a:gd name="T40" fmla="*/ 20 w 28"/>
                    <a:gd name="T41" fmla="*/ 41 h 47"/>
                    <a:gd name="T42" fmla="*/ 22 w 28"/>
                    <a:gd name="T43" fmla="*/ 47 h 47"/>
                    <a:gd name="T44" fmla="*/ 23 w 28"/>
                    <a:gd name="T45" fmla="*/ 36 h 47"/>
                    <a:gd name="T46" fmla="*/ 14 w 28"/>
                    <a:gd name="T47" fmla="*/ 3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8" h="47">
                      <a:moveTo>
                        <a:pt x="14" y="34"/>
                      </a:moveTo>
                      <a:cubicBezTo>
                        <a:pt x="15" y="32"/>
                        <a:pt x="18" y="35"/>
                        <a:pt x="20" y="33"/>
                      </a:cubicBezTo>
                      <a:cubicBezTo>
                        <a:pt x="17" y="30"/>
                        <a:pt x="14" y="36"/>
                        <a:pt x="9" y="33"/>
                      </a:cubicBezTo>
                      <a:cubicBezTo>
                        <a:pt x="12" y="31"/>
                        <a:pt x="8" y="29"/>
                        <a:pt x="8" y="28"/>
                      </a:cubicBezTo>
                      <a:cubicBezTo>
                        <a:pt x="10" y="29"/>
                        <a:pt x="15" y="28"/>
                        <a:pt x="17" y="28"/>
                      </a:cubicBezTo>
                      <a:cubicBezTo>
                        <a:pt x="15" y="27"/>
                        <a:pt x="18" y="25"/>
                        <a:pt x="18" y="23"/>
                      </a:cubicBezTo>
                      <a:cubicBezTo>
                        <a:pt x="15" y="27"/>
                        <a:pt x="16" y="20"/>
                        <a:pt x="12" y="23"/>
                      </a:cubicBezTo>
                      <a:cubicBezTo>
                        <a:pt x="9" y="23"/>
                        <a:pt x="7" y="19"/>
                        <a:pt x="9" y="17"/>
                      </a:cubicBezTo>
                      <a:cubicBezTo>
                        <a:pt x="12" y="18"/>
                        <a:pt x="11" y="19"/>
                        <a:pt x="11" y="20"/>
                      </a:cubicBezTo>
                      <a:cubicBezTo>
                        <a:pt x="16" y="21"/>
                        <a:pt x="14" y="17"/>
                        <a:pt x="18" y="17"/>
                      </a:cubicBezTo>
                      <a:cubicBezTo>
                        <a:pt x="12" y="13"/>
                        <a:pt x="13" y="0"/>
                        <a:pt x="2" y="4"/>
                      </a:cubicBezTo>
                      <a:cubicBezTo>
                        <a:pt x="0" y="5"/>
                        <a:pt x="3" y="6"/>
                        <a:pt x="3" y="8"/>
                      </a:cubicBezTo>
                      <a:cubicBezTo>
                        <a:pt x="5" y="4"/>
                        <a:pt x="9" y="8"/>
                        <a:pt x="10" y="8"/>
                      </a:cubicBezTo>
                      <a:cubicBezTo>
                        <a:pt x="9" y="10"/>
                        <a:pt x="12" y="13"/>
                        <a:pt x="8" y="12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8"/>
                        <a:pt x="3" y="30"/>
                        <a:pt x="4" y="40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7" y="37"/>
                        <a:pt x="7" y="39"/>
                        <a:pt x="8" y="40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4" y="40"/>
                        <a:pt x="15" y="41"/>
                        <a:pt x="13" y="41"/>
                      </a:cubicBezTo>
                      <a:cubicBezTo>
                        <a:pt x="16" y="42"/>
                        <a:pt x="17" y="42"/>
                        <a:pt x="20" y="41"/>
                      </a:cubicBezTo>
                      <a:cubicBezTo>
                        <a:pt x="21" y="44"/>
                        <a:pt x="18" y="45"/>
                        <a:pt x="22" y="47"/>
                      </a:cubicBezTo>
                      <a:cubicBezTo>
                        <a:pt x="28" y="42"/>
                        <a:pt x="18" y="43"/>
                        <a:pt x="23" y="36"/>
                      </a:cubicBezTo>
                      <a:lnTo>
                        <a:pt x="14" y="3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61" name="Freeform 1003"/>
                <p:cNvSpPr>
                  <a:spLocks/>
                </p:cNvSpPr>
                <p:nvPr/>
              </p:nvSpPr>
              <p:spPr bwMode="auto">
                <a:xfrm>
                  <a:off x="3920" y="3020"/>
                  <a:ext cx="3" cy="2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2 w 3"/>
                    <a:gd name="T5" fmla="*/ 2 h 2"/>
                    <a:gd name="T6" fmla="*/ 3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62" name="Freeform 1004"/>
                <p:cNvSpPr>
                  <a:spLocks/>
                </p:cNvSpPr>
                <p:nvPr/>
              </p:nvSpPr>
              <p:spPr bwMode="auto">
                <a:xfrm>
                  <a:off x="3911" y="3017"/>
                  <a:ext cx="3" cy="3"/>
                </a:xfrm>
                <a:custGeom>
                  <a:avLst/>
                  <a:gdLst>
                    <a:gd name="T0" fmla="*/ 0 w 4"/>
                    <a:gd name="T1" fmla="*/ 2 h 3"/>
                    <a:gd name="T2" fmla="*/ 3 w 4"/>
                    <a:gd name="T3" fmla="*/ 3 h 3"/>
                    <a:gd name="T4" fmla="*/ 0 w 4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2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0"/>
                        <a:pt x="2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63" name="Freeform 1005"/>
                <p:cNvSpPr>
                  <a:spLocks/>
                </p:cNvSpPr>
                <p:nvPr/>
              </p:nvSpPr>
              <p:spPr bwMode="auto">
                <a:xfrm>
                  <a:off x="3922" y="2990"/>
                  <a:ext cx="2" cy="3"/>
                </a:xfrm>
                <a:custGeom>
                  <a:avLst/>
                  <a:gdLst>
                    <a:gd name="T0" fmla="*/ 2 w 2"/>
                    <a:gd name="T1" fmla="*/ 4 h 4"/>
                    <a:gd name="T2" fmla="*/ 1 w 2"/>
                    <a:gd name="T3" fmla="*/ 0 h 4"/>
                    <a:gd name="T4" fmla="*/ 0 w 2"/>
                    <a:gd name="T5" fmla="*/ 2 h 4"/>
                    <a:gd name="T6" fmla="*/ 2 w 2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9" name="Group 1207"/>
              <p:cNvGrpSpPr>
                <a:grpSpLocks/>
              </p:cNvGrpSpPr>
              <p:nvPr/>
            </p:nvGrpSpPr>
            <p:grpSpPr bwMode="auto">
              <a:xfrm>
                <a:off x="3900" y="2550"/>
                <a:ext cx="243" cy="703"/>
                <a:chOff x="3900" y="2550"/>
                <a:chExt cx="243" cy="703"/>
              </a:xfrm>
            </p:grpSpPr>
            <p:sp>
              <p:nvSpPr>
                <p:cNvPr id="464" name="Freeform 1007"/>
                <p:cNvSpPr>
                  <a:spLocks/>
                </p:cNvSpPr>
                <p:nvPr/>
              </p:nvSpPr>
              <p:spPr bwMode="auto">
                <a:xfrm>
                  <a:off x="3910" y="2972"/>
                  <a:ext cx="11" cy="12"/>
                </a:xfrm>
                <a:custGeom>
                  <a:avLst/>
                  <a:gdLst>
                    <a:gd name="T0" fmla="*/ 0 w 13"/>
                    <a:gd name="T1" fmla="*/ 0 h 14"/>
                    <a:gd name="T2" fmla="*/ 0 w 13"/>
                    <a:gd name="T3" fmla="*/ 12 h 14"/>
                    <a:gd name="T4" fmla="*/ 12 w 13"/>
                    <a:gd name="T5" fmla="*/ 12 h 14"/>
                    <a:gd name="T6" fmla="*/ 4 w 13"/>
                    <a:gd name="T7" fmla="*/ 7 h 14"/>
                    <a:gd name="T8" fmla="*/ 4 w 13"/>
                    <a:gd name="T9" fmla="*/ 0 h 14"/>
                    <a:gd name="T10" fmla="*/ 0 w 13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4">
                      <a:moveTo>
                        <a:pt x="0" y="0"/>
                      </a:moveTo>
                      <a:cubicBezTo>
                        <a:pt x="0" y="5"/>
                        <a:pt x="3" y="7"/>
                        <a:pt x="0" y="12"/>
                      </a:cubicBezTo>
                      <a:cubicBezTo>
                        <a:pt x="4" y="14"/>
                        <a:pt x="8" y="11"/>
                        <a:pt x="12" y="12"/>
                      </a:cubicBezTo>
                      <a:cubicBezTo>
                        <a:pt x="13" y="9"/>
                        <a:pt x="5" y="10"/>
                        <a:pt x="4" y="7"/>
                      </a:cubicBezTo>
                      <a:cubicBezTo>
                        <a:pt x="8" y="6"/>
                        <a:pt x="3" y="3"/>
                        <a:pt x="4" y="0"/>
                      </a:cubicBezTo>
                      <a:cubicBezTo>
                        <a:pt x="3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5" name="Freeform 1008"/>
                <p:cNvSpPr>
                  <a:spLocks/>
                </p:cNvSpPr>
                <p:nvPr/>
              </p:nvSpPr>
              <p:spPr bwMode="auto">
                <a:xfrm>
                  <a:off x="3912" y="2878"/>
                  <a:ext cx="19" cy="99"/>
                </a:xfrm>
                <a:custGeom>
                  <a:avLst/>
                  <a:gdLst>
                    <a:gd name="T0" fmla="*/ 12 w 22"/>
                    <a:gd name="T1" fmla="*/ 94 h 115"/>
                    <a:gd name="T2" fmla="*/ 11 w 22"/>
                    <a:gd name="T3" fmla="*/ 89 h 115"/>
                    <a:gd name="T4" fmla="*/ 14 w 22"/>
                    <a:gd name="T5" fmla="*/ 91 h 115"/>
                    <a:gd name="T6" fmla="*/ 16 w 22"/>
                    <a:gd name="T7" fmla="*/ 87 h 115"/>
                    <a:gd name="T8" fmla="*/ 14 w 22"/>
                    <a:gd name="T9" fmla="*/ 87 h 115"/>
                    <a:gd name="T10" fmla="*/ 12 w 22"/>
                    <a:gd name="T11" fmla="*/ 77 h 115"/>
                    <a:gd name="T12" fmla="*/ 7 w 22"/>
                    <a:gd name="T13" fmla="*/ 75 h 115"/>
                    <a:gd name="T14" fmla="*/ 16 w 22"/>
                    <a:gd name="T15" fmla="*/ 68 h 115"/>
                    <a:gd name="T16" fmla="*/ 5 w 22"/>
                    <a:gd name="T17" fmla="*/ 69 h 115"/>
                    <a:gd name="T18" fmla="*/ 8 w 22"/>
                    <a:gd name="T19" fmla="*/ 58 h 115"/>
                    <a:gd name="T20" fmla="*/ 9 w 22"/>
                    <a:gd name="T21" fmla="*/ 60 h 115"/>
                    <a:gd name="T22" fmla="*/ 9 w 22"/>
                    <a:gd name="T23" fmla="*/ 54 h 115"/>
                    <a:gd name="T24" fmla="*/ 15 w 22"/>
                    <a:gd name="T25" fmla="*/ 54 h 115"/>
                    <a:gd name="T26" fmla="*/ 14 w 22"/>
                    <a:gd name="T27" fmla="*/ 45 h 115"/>
                    <a:gd name="T28" fmla="*/ 17 w 22"/>
                    <a:gd name="T29" fmla="*/ 45 h 115"/>
                    <a:gd name="T30" fmla="*/ 13 w 22"/>
                    <a:gd name="T31" fmla="*/ 28 h 115"/>
                    <a:gd name="T32" fmla="*/ 16 w 22"/>
                    <a:gd name="T33" fmla="*/ 25 h 115"/>
                    <a:gd name="T34" fmla="*/ 6 w 22"/>
                    <a:gd name="T35" fmla="*/ 27 h 115"/>
                    <a:gd name="T36" fmla="*/ 7 w 22"/>
                    <a:gd name="T37" fmla="*/ 19 h 115"/>
                    <a:gd name="T38" fmla="*/ 14 w 22"/>
                    <a:gd name="T39" fmla="*/ 21 h 115"/>
                    <a:gd name="T40" fmla="*/ 11 w 22"/>
                    <a:gd name="T41" fmla="*/ 17 h 115"/>
                    <a:gd name="T42" fmla="*/ 17 w 22"/>
                    <a:gd name="T43" fmla="*/ 14 h 115"/>
                    <a:gd name="T44" fmla="*/ 8 w 22"/>
                    <a:gd name="T45" fmla="*/ 6 h 115"/>
                    <a:gd name="T46" fmla="*/ 10 w 22"/>
                    <a:gd name="T47" fmla="*/ 1 h 115"/>
                    <a:gd name="T48" fmla="*/ 0 w 22"/>
                    <a:gd name="T49" fmla="*/ 5 h 115"/>
                    <a:gd name="T50" fmla="*/ 2 w 22"/>
                    <a:gd name="T51" fmla="*/ 30 h 115"/>
                    <a:gd name="T52" fmla="*/ 7 w 22"/>
                    <a:gd name="T53" fmla="*/ 37 h 115"/>
                    <a:gd name="T54" fmla="*/ 1 w 22"/>
                    <a:gd name="T55" fmla="*/ 38 h 115"/>
                    <a:gd name="T56" fmla="*/ 7 w 22"/>
                    <a:gd name="T57" fmla="*/ 38 h 115"/>
                    <a:gd name="T58" fmla="*/ 1 w 22"/>
                    <a:gd name="T59" fmla="*/ 42 h 115"/>
                    <a:gd name="T60" fmla="*/ 7 w 22"/>
                    <a:gd name="T61" fmla="*/ 44 h 115"/>
                    <a:gd name="T62" fmla="*/ 0 w 22"/>
                    <a:gd name="T63" fmla="*/ 47 h 115"/>
                    <a:gd name="T64" fmla="*/ 2 w 22"/>
                    <a:gd name="T65" fmla="*/ 87 h 115"/>
                    <a:gd name="T66" fmla="*/ 7 w 22"/>
                    <a:gd name="T67" fmla="*/ 86 h 115"/>
                    <a:gd name="T68" fmla="*/ 7 w 22"/>
                    <a:gd name="T69" fmla="*/ 102 h 115"/>
                    <a:gd name="T70" fmla="*/ 11 w 22"/>
                    <a:gd name="T71" fmla="*/ 104 h 115"/>
                    <a:gd name="T72" fmla="*/ 1 w 22"/>
                    <a:gd name="T73" fmla="*/ 103 h 115"/>
                    <a:gd name="T74" fmla="*/ 2 w 22"/>
                    <a:gd name="T75" fmla="*/ 108 h 115"/>
                    <a:gd name="T76" fmla="*/ 4 w 22"/>
                    <a:gd name="T77" fmla="*/ 105 h 115"/>
                    <a:gd name="T78" fmla="*/ 2 w 22"/>
                    <a:gd name="T79" fmla="*/ 110 h 115"/>
                    <a:gd name="T80" fmla="*/ 14 w 22"/>
                    <a:gd name="T81" fmla="*/ 107 h 115"/>
                    <a:gd name="T82" fmla="*/ 18 w 22"/>
                    <a:gd name="T83" fmla="*/ 94 h 115"/>
                    <a:gd name="T84" fmla="*/ 12 w 22"/>
                    <a:gd name="T85" fmla="*/ 94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2" h="115">
                      <a:moveTo>
                        <a:pt x="12" y="94"/>
                      </a:moveTo>
                      <a:cubicBezTo>
                        <a:pt x="12" y="92"/>
                        <a:pt x="9" y="90"/>
                        <a:pt x="11" y="89"/>
                      </a:cubicBezTo>
                      <a:cubicBezTo>
                        <a:pt x="13" y="89"/>
                        <a:pt x="14" y="90"/>
                        <a:pt x="14" y="91"/>
                      </a:cubicBezTo>
                      <a:cubicBezTo>
                        <a:pt x="19" y="91"/>
                        <a:pt x="13" y="89"/>
                        <a:pt x="16" y="87"/>
                      </a:cubicBezTo>
                      <a:cubicBezTo>
                        <a:pt x="16" y="87"/>
                        <a:pt x="15" y="88"/>
                        <a:pt x="14" y="87"/>
                      </a:cubicBezTo>
                      <a:cubicBezTo>
                        <a:pt x="15" y="82"/>
                        <a:pt x="9" y="84"/>
                        <a:pt x="12" y="77"/>
                      </a:cubicBezTo>
                      <a:cubicBezTo>
                        <a:pt x="11" y="76"/>
                        <a:pt x="11" y="75"/>
                        <a:pt x="7" y="75"/>
                      </a:cubicBezTo>
                      <a:cubicBezTo>
                        <a:pt x="12" y="71"/>
                        <a:pt x="12" y="73"/>
                        <a:pt x="16" y="68"/>
                      </a:cubicBezTo>
                      <a:cubicBezTo>
                        <a:pt x="14" y="68"/>
                        <a:pt x="9" y="69"/>
                        <a:pt x="5" y="69"/>
                      </a:cubicBezTo>
                      <a:cubicBezTo>
                        <a:pt x="11" y="62"/>
                        <a:pt x="4" y="62"/>
                        <a:pt x="8" y="58"/>
                      </a:cubicBezTo>
                      <a:cubicBezTo>
                        <a:pt x="9" y="58"/>
                        <a:pt x="10" y="59"/>
                        <a:pt x="9" y="60"/>
                      </a:cubicBezTo>
                      <a:cubicBezTo>
                        <a:pt x="15" y="59"/>
                        <a:pt x="8" y="56"/>
                        <a:pt x="9" y="54"/>
                      </a:cubicBezTo>
                      <a:cubicBezTo>
                        <a:pt x="15" y="54"/>
                        <a:pt x="15" y="54"/>
                        <a:pt x="15" y="54"/>
                      </a:cubicBezTo>
                      <a:cubicBezTo>
                        <a:pt x="14" y="52"/>
                        <a:pt x="10" y="48"/>
                        <a:pt x="14" y="45"/>
                      </a:cubicBezTo>
                      <a:cubicBezTo>
                        <a:pt x="17" y="45"/>
                        <a:pt x="17" y="45"/>
                        <a:pt x="17" y="45"/>
                      </a:cubicBezTo>
                      <a:cubicBezTo>
                        <a:pt x="13" y="40"/>
                        <a:pt x="15" y="33"/>
                        <a:pt x="13" y="28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2" y="18"/>
                        <a:pt x="14" y="32"/>
                        <a:pt x="6" y="27"/>
                      </a:cubicBezTo>
                      <a:cubicBezTo>
                        <a:pt x="16" y="26"/>
                        <a:pt x="3" y="23"/>
                        <a:pt x="7" y="19"/>
                      </a:cubicBezTo>
                      <a:cubicBezTo>
                        <a:pt x="11" y="17"/>
                        <a:pt x="9" y="23"/>
                        <a:pt x="14" y="21"/>
                      </a:cubicBezTo>
                      <a:cubicBezTo>
                        <a:pt x="9" y="20"/>
                        <a:pt x="12" y="19"/>
                        <a:pt x="11" y="17"/>
                      </a:cubicBezTo>
                      <a:cubicBezTo>
                        <a:pt x="15" y="17"/>
                        <a:pt x="11" y="12"/>
                        <a:pt x="17" y="14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1" y="5"/>
                        <a:pt x="10" y="3"/>
                        <a:pt x="10" y="1"/>
                      </a:cubicBezTo>
                      <a:cubicBezTo>
                        <a:pt x="9" y="5"/>
                        <a:pt x="3" y="0"/>
                        <a:pt x="0" y="5"/>
                      </a:cubicBezTo>
                      <a:cubicBezTo>
                        <a:pt x="3" y="11"/>
                        <a:pt x="4" y="22"/>
                        <a:pt x="2" y="30"/>
                      </a:cubicBezTo>
                      <a:cubicBezTo>
                        <a:pt x="8" y="31"/>
                        <a:pt x="2" y="36"/>
                        <a:pt x="7" y="37"/>
                      </a:cubicBez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2" y="43"/>
                        <a:pt x="4" y="37"/>
                        <a:pt x="7" y="38"/>
                      </a:cubicBezTo>
                      <a:cubicBezTo>
                        <a:pt x="8" y="40"/>
                        <a:pt x="4" y="42"/>
                        <a:pt x="1" y="42"/>
                      </a:cubicBezTo>
                      <a:cubicBezTo>
                        <a:pt x="1" y="46"/>
                        <a:pt x="3" y="42"/>
                        <a:pt x="7" y="44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2" y="58"/>
                        <a:pt x="6" y="74"/>
                        <a:pt x="2" y="87"/>
                      </a:cubicBezTo>
                      <a:cubicBezTo>
                        <a:pt x="7" y="86"/>
                        <a:pt x="7" y="86"/>
                        <a:pt x="7" y="86"/>
                      </a:cubicBezTo>
                      <a:cubicBezTo>
                        <a:pt x="4" y="92"/>
                        <a:pt x="16" y="97"/>
                        <a:pt x="7" y="102"/>
                      </a:cubicBezTo>
                      <a:cubicBezTo>
                        <a:pt x="11" y="104"/>
                        <a:pt x="11" y="104"/>
                        <a:pt x="11" y="104"/>
                      </a:cubicBezTo>
                      <a:cubicBezTo>
                        <a:pt x="9" y="103"/>
                        <a:pt x="4" y="105"/>
                        <a:pt x="1" y="103"/>
                      </a:cubicBezTo>
                      <a:cubicBezTo>
                        <a:pt x="3" y="105"/>
                        <a:pt x="1" y="107"/>
                        <a:pt x="2" y="108"/>
                      </a:cubicBezTo>
                      <a:cubicBezTo>
                        <a:pt x="4" y="105"/>
                        <a:pt x="4" y="105"/>
                        <a:pt x="4" y="105"/>
                      </a:cubicBezTo>
                      <a:cubicBezTo>
                        <a:pt x="8" y="107"/>
                        <a:pt x="6" y="110"/>
                        <a:pt x="2" y="110"/>
                      </a:cubicBezTo>
                      <a:cubicBezTo>
                        <a:pt x="7" y="115"/>
                        <a:pt x="10" y="108"/>
                        <a:pt x="14" y="107"/>
                      </a:cubicBezTo>
                      <a:cubicBezTo>
                        <a:pt x="6" y="100"/>
                        <a:pt x="22" y="101"/>
                        <a:pt x="18" y="94"/>
                      </a:cubicBezTo>
                      <a:cubicBezTo>
                        <a:pt x="16" y="91"/>
                        <a:pt x="14" y="95"/>
                        <a:pt x="12" y="9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6" name="Freeform 1009"/>
                <p:cNvSpPr>
                  <a:spLocks/>
                </p:cNvSpPr>
                <p:nvPr/>
              </p:nvSpPr>
              <p:spPr bwMode="auto">
                <a:xfrm>
                  <a:off x="3912" y="296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7" name="Freeform 1010"/>
                <p:cNvSpPr>
                  <a:spLocks/>
                </p:cNvSpPr>
                <p:nvPr/>
              </p:nvSpPr>
              <p:spPr bwMode="auto">
                <a:xfrm>
                  <a:off x="3919" y="2877"/>
                  <a:ext cx="1" cy="1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8" name="Rectangle 1011"/>
                <p:cNvSpPr>
                  <a:spLocks noChangeArrowheads="1"/>
                </p:cNvSpPr>
                <p:nvPr/>
              </p:nvSpPr>
              <p:spPr bwMode="auto">
                <a:xfrm>
                  <a:off x="3913" y="2972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9" name="Freeform 1012"/>
                <p:cNvSpPr>
                  <a:spLocks/>
                </p:cNvSpPr>
                <p:nvPr/>
              </p:nvSpPr>
              <p:spPr bwMode="auto">
                <a:xfrm>
                  <a:off x="3921" y="2974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0 h 2"/>
                    <a:gd name="T4" fmla="*/ 0 w 2"/>
                    <a:gd name="T5" fmla="*/ 0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70" name="Freeform 1013"/>
                <p:cNvSpPr>
                  <a:spLocks/>
                </p:cNvSpPr>
                <p:nvPr/>
              </p:nvSpPr>
              <p:spPr bwMode="auto">
                <a:xfrm>
                  <a:off x="3923" y="2864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71" name="Freeform 1014"/>
                <p:cNvSpPr>
                  <a:spLocks/>
                </p:cNvSpPr>
                <p:nvPr/>
              </p:nvSpPr>
              <p:spPr bwMode="auto">
                <a:xfrm>
                  <a:off x="3926" y="282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72" name="Freeform 1015"/>
                <p:cNvSpPr>
                  <a:spLocks/>
                </p:cNvSpPr>
                <p:nvPr/>
              </p:nvSpPr>
              <p:spPr bwMode="auto">
                <a:xfrm>
                  <a:off x="3901" y="2707"/>
                  <a:ext cx="28" cy="169"/>
                </a:xfrm>
                <a:custGeom>
                  <a:avLst/>
                  <a:gdLst>
                    <a:gd name="T0" fmla="*/ 17 w 32"/>
                    <a:gd name="T1" fmla="*/ 7 h 196"/>
                    <a:gd name="T2" fmla="*/ 11 w 32"/>
                    <a:gd name="T3" fmla="*/ 4 h 196"/>
                    <a:gd name="T4" fmla="*/ 7 w 32"/>
                    <a:gd name="T5" fmla="*/ 11 h 196"/>
                    <a:gd name="T6" fmla="*/ 11 w 32"/>
                    <a:gd name="T7" fmla="*/ 21 h 196"/>
                    <a:gd name="T8" fmla="*/ 12 w 32"/>
                    <a:gd name="T9" fmla="*/ 43 h 196"/>
                    <a:gd name="T10" fmla="*/ 10 w 32"/>
                    <a:gd name="T11" fmla="*/ 57 h 196"/>
                    <a:gd name="T12" fmla="*/ 16 w 32"/>
                    <a:gd name="T13" fmla="*/ 76 h 196"/>
                    <a:gd name="T14" fmla="*/ 14 w 32"/>
                    <a:gd name="T15" fmla="*/ 80 h 196"/>
                    <a:gd name="T16" fmla="*/ 12 w 32"/>
                    <a:gd name="T17" fmla="*/ 91 h 196"/>
                    <a:gd name="T18" fmla="*/ 22 w 32"/>
                    <a:gd name="T19" fmla="*/ 95 h 196"/>
                    <a:gd name="T20" fmla="*/ 22 w 32"/>
                    <a:gd name="T21" fmla="*/ 105 h 196"/>
                    <a:gd name="T22" fmla="*/ 18 w 32"/>
                    <a:gd name="T23" fmla="*/ 113 h 196"/>
                    <a:gd name="T24" fmla="*/ 18 w 32"/>
                    <a:gd name="T25" fmla="*/ 126 h 196"/>
                    <a:gd name="T26" fmla="*/ 16 w 32"/>
                    <a:gd name="T27" fmla="*/ 139 h 196"/>
                    <a:gd name="T28" fmla="*/ 19 w 32"/>
                    <a:gd name="T29" fmla="*/ 150 h 196"/>
                    <a:gd name="T30" fmla="*/ 23 w 32"/>
                    <a:gd name="T31" fmla="*/ 158 h 196"/>
                    <a:gd name="T32" fmla="*/ 18 w 32"/>
                    <a:gd name="T33" fmla="*/ 161 h 196"/>
                    <a:gd name="T34" fmla="*/ 19 w 32"/>
                    <a:gd name="T35" fmla="*/ 168 h 196"/>
                    <a:gd name="T36" fmla="*/ 18 w 32"/>
                    <a:gd name="T37" fmla="*/ 195 h 196"/>
                    <a:gd name="T38" fmla="*/ 20 w 32"/>
                    <a:gd name="T39" fmla="*/ 182 h 196"/>
                    <a:gd name="T40" fmla="*/ 17 w 32"/>
                    <a:gd name="T41" fmla="*/ 179 h 196"/>
                    <a:gd name="T42" fmla="*/ 28 w 32"/>
                    <a:gd name="T43" fmla="*/ 176 h 196"/>
                    <a:gd name="T44" fmla="*/ 30 w 32"/>
                    <a:gd name="T45" fmla="*/ 172 h 196"/>
                    <a:gd name="T46" fmla="*/ 28 w 32"/>
                    <a:gd name="T47" fmla="*/ 163 h 196"/>
                    <a:gd name="T48" fmla="*/ 30 w 32"/>
                    <a:gd name="T49" fmla="*/ 155 h 196"/>
                    <a:gd name="T50" fmla="*/ 30 w 32"/>
                    <a:gd name="T51" fmla="*/ 142 h 196"/>
                    <a:gd name="T52" fmla="*/ 28 w 32"/>
                    <a:gd name="T53" fmla="*/ 132 h 196"/>
                    <a:gd name="T54" fmla="*/ 29 w 32"/>
                    <a:gd name="T55" fmla="*/ 131 h 196"/>
                    <a:gd name="T56" fmla="*/ 29 w 32"/>
                    <a:gd name="T57" fmla="*/ 128 h 196"/>
                    <a:gd name="T58" fmla="*/ 28 w 32"/>
                    <a:gd name="T59" fmla="*/ 120 h 196"/>
                    <a:gd name="T60" fmla="*/ 25 w 32"/>
                    <a:gd name="T61" fmla="*/ 112 h 196"/>
                    <a:gd name="T62" fmla="*/ 30 w 32"/>
                    <a:gd name="T63" fmla="*/ 108 h 196"/>
                    <a:gd name="T64" fmla="*/ 30 w 32"/>
                    <a:gd name="T65" fmla="*/ 98 h 196"/>
                    <a:gd name="T66" fmla="*/ 25 w 32"/>
                    <a:gd name="T67" fmla="*/ 93 h 196"/>
                    <a:gd name="T68" fmla="*/ 23 w 32"/>
                    <a:gd name="T69" fmla="*/ 81 h 196"/>
                    <a:gd name="T70" fmla="*/ 20 w 32"/>
                    <a:gd name="T71" fmla="*/ 62 h 196"/>
                    <a:gd name="T72" fmla="*/ 21 w 32"/>
                    <a:gd name="T73" fmla="*/ 57 h 196"/>
                    <a:gd name="T74" fmla="*/ 20 w 32"/>
                    <a:gd name="T75" fmla="*/ 37 h 196"/>
                    <a:gd name="T76" fmla="*/ 14 w 32"/>
                    <a:gd name="T77" fmla="*/ 45 h 196"/>
                    <a:gd name="T78" fmla="*/ 23 w 32"/>
                    <a:gd name="T79" fmla="*/ 35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2" h="196">
                      <a:moveTo>
                        <a:pt x="24" y="17"/>
                      </a:moveTo>
                      <a:cubicBezTo>
                        <a:pt x="22" y="14"/>
                        <a:pt x="21" y="10"/>
                        <a:pt x="17" y="7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18" y="6"/>
                        <a:pt x="15" y="0"/>
                        <a:pt x="11" y="4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6" y="9"/>
                        <a:pt x="9" y="8"/>
                        <a:pt x="7" y="11"/>
                      </a:cubicBezTo>
                      <a:cubicBezTo>
                        <a:pt x="8" y="15"/>
                        <a:pt x="17" y="17"/>
                        <a:pt x="15" y="20"/>
                      </a:cubicBezTo>
                      <a:cubicBezTo>
                        <a:pt x="15" y="22"/>
                        <a:pt x="13" y="21"/>
                        <a:pt x="11" y="21"/>
                      </a:cubicBezTo>
                      <a:cubicBezTo>
                        <a:pt x="11" y="24"/>
                        <a:pt x="17" y="26"/>
                        <a:pt x="18" y="28"/>
                      </a:cubicBezTo>
                      <a:cubicBezTo>
                        <a:pt x="0" y="29"/>
                        <a:pt x="23" y="38"/>
                        <a:pt x="12" y="43"/>
                      </a:cubicBezTo>
                      <a:cubicBezTo>
                        <a:pt x="13" y="46"/>
                        <a:pt x="12" y="50"/>
                        <a:pt x="15" y="54"/>
                      </a:cubicBezTo>
                      <a:cubicBezTo>
                        <a:pt x="11" y="52"/>
                        <a:pt x="15" y="58"/>
                        <a:pt x="10" y="57"/>
                      </a:cubicBezTo>
                      <a:cubicBezTo>
                        <a:pt x="20" y="58"/>
                        <a:pt x="5" y="69"/>
                        <a:pt x="18" y="70"/>
                      </a:cubicBezTo>
                      <a:cubicBezTo>
                        <a:pt x="14" y="75"/>
                        <a:pt x="19" y="70"/>
                        <a:pt x="16" y="76"/>
                      </a:cubicBezTo>
                      <a:cubicBezTo>
                        <a:pt x="14" y="76"/>
                        <a:pt x="14" y="75"/>
                        <a:pt x="14" y="75"/>
                      </a:cubicBezTo>
                      <a:cubicBezTo>
                        <a:pt x="12" y="77"/>
                        <a:pt x="20" y="78"/>
                        <a:pt x="14" y="80"/>
                      </a:cubicBezTo>
                      <a:cubicBezTo>
                        <a:pt x="13" y="85"/>
                        <a:pt x="17" y="81"/>
                        <a:pt x="21" y="84"/>
                      </a:cubicBezTo>
                      <a:cubicBezTo>
                        <a:pt x="19" y="89"/>
                        <a:pt x="17" y="88"/>
                        <a:pt x="12" y="91"/>
                      </a:cubicBezTo>
                      <a:cubicBezTo>
                        <a:pt x="18" y="91"/>
                        <a:pt x="15" y="94"/>
                        <a:pt x="19" y="97"/>
                      </a:cubicBezTo>
                      <a:cubicBezTo>
                        <a:pt x="19" y="96"/>
                        <a:pt x="20" y="93"/>
                        <a:pt x="22" y="95"/>
                      </a:cubicBezTo>
                      <a:cubicBezTo>
                        <a:pt x="21" y="101"/>
                        <a:pt x="26" y="100"/>
                        <a:pt x="28" y="106"/>
                      </a:cubicBezTo>
                      <a:cubicBezTo>
                        <a:pt x="21" y="109"/>
                        <a:pt x="28" y="100"/>
                        <a:pt x="22" y="105"/>
                      </a:cubicBezTo>
                      <a:cubicBezTo>
                        <a:pt x="19" y="101"/>
                        <a:pt x="20" y="99"/>
                        <a:pt x="15" y="97"/>
                      </a:cubicBezTo>
                      <a:cubicBezTo>
                        <a:pt x="14" y="102"/>
                        <a:pt x="15" y="107"/>
                        <a:pt x="18" y="113"/>
                      </a:cubicBezTo>
                      <a:cubicBezTo>
                        <a:pt x="17" y="116"/>
                        <a:pt x="15" y="111"/>
                        <a:pt x="14" y="114"/>
                      </a:cubicBezTo>
                      <a:cubicBezTo>
                        <a:pt x="11" y="119"/>
                        <a:pt x="21" y="122"/>
                        <a:pt x="18" y="126"/>
                      </a:cubicBezTo>
                      <a:cubicBezTo>
                        <a:pt x="15" y="125"/>
                        <a:pt x="15" y="125"/>
                        <a:pt x="15" y="125"/>
                      </a:cubicBezTo>
                      <a:cubicBezTo>
                        <a:pt x="20" y="127"/>
                        <a:pt x="14" y="134"/>
                        <a:pt x="16" y="139"/>
                      </a:cubicBezTo>
                      <a:cubicBezTo>
                        <a:pt x="18" y="138"/>
                        <a:pt x="19" y="138"/>
                        <a:pt x="21" y="139"/>
                      </a:cubicBezTo>
                      <a:cubicBezTo>
                        <a:pt x="12" y="138"/>
                        <a:pt x="25" y="145"/>
                        <a:pt x="19" y="150"/>
                      </a:cubicBezTo>
                      <a:cubicBezTo>
                        <a:pt x="24" y="150"/>
                        <a:pt x="28" y="154"/>
                        <a:pt x="28" y="157"/>
                      </a:cubicBezTo>
                      <a:cubicBezTo>
                        <a:pt x="27" y="158"/>
                        <a:pt x="24" y="158"/>
                        <a:pt x="23" y="158"/>
                      </a:cubicBezTo>
                      <a:cubicBezTo>
                        <a:pt x="26" y="153"/>
                        <a:pt x="17" y="153"/>
                        <a:pt x="14" y="150"/>
                      </a:cubicBezTo>
                      <a:cubicBezTo>
                        <a:pt x="17" y="153"/>
                        <a:pt x="14" y="158"/>
                        <a:pt x="18" y="161"/>
                      </a:cubicBezTo>
                      <a:cubicBezTo>
                        <a:pt x="14" y="160"/>
                        <a:pt x="14" y="160"/>
                        <a:pt x="14" y="160"/>
                      </a:cubicBezTo>
                      <a:cubicBezTo>
                        <a:pt x="13" y="164"/>
                        <a:pt x="24" y="163"/>
                        <a:pt x="19" y="168"/>
                      </a:cubicBezTo>
                      <a:cubicBezTo>
                        <a:pt x="16" y="168"/>
                        <a:pt x="16" y="168"/>
                        <a:pt x="16" y="168"/>
                      </a:cubicBezTo>
                      <a:cubicBezTo>
                        <a:pt x="17" y="177"/>
                        <a:pt x="11" y="188"/>
                        <a:pt x="18" y="195"/>
                      </a:cubicBezTo>
                      <a:cubicBezTo>
                        <a:pt x="21" y="196"/>
                        <a:pt x="27" y="192"/>
                        <a:pt x="29" y="192"/>
                      </a:cubicBezTo>
                      <a:cubicBezTo>
                        <a:pt x="27" y="187"/>
                        <a:pt x="22" y="185"/>
                        <a:pt x="20" y="182"/>
                      </a:cubicBezTo>
                      <a:cubicBezTo>
                        <a:pt x="25" y="182"/>
                        <a:pt x="25" y="182"/>
                        <a:pt x="25" y="182"/>
                      </a:cubicBezTo>
                      <a:cubicBezTo>
                        <a:pt x="21" y="181"/>
                        <a:pt x="19" y="177"/>
                        <a:pt x="17" y="179"/>
                      </a:cubicBezTo>
                      <a:cubicBezTo>
                        <a:pt x="14" y="176"/>
                        <a:pt x="21" y="177"/>
                        <a:pt x="18" y="174"/>
                      </a:cubicBezTo>
                      <a:cubicBezTo>
                        <a:pt x="24" y="174"/>
                        <a:pt x="24" y="176"/>
                        <a:pt x="28" y="176"/>
                      </a:cubicBezTo>
                      <a:cubicBezTo>
                        <a:pt x="26" y="173"/>
                        <a:pt x="26" y="173"/>
                        <a:pt x="26" y="173"/>
                      </a:cubicBezTo>
                      <a:cubicBezTo>
                        <a:pt x="28" y="174"/>
                        <a:pt x="28" y="171"/>
                        <a:pt x="30" y="172"/>
                      </a:cubicBezTo>
                      <a:cubicBezTo>
                        <a:pt x="23" y="167"/>
                        <a:pt x="32" y="165"/>
                        <a:pt x="29" y="160"/>
                      </a:cubicBezTo>
                      <a:cubicBezTo>
                        <a:pt x="28" y="163"/>
                        <a:pt x="28" y="163"/>
                        <a:pt x="28" y="163"/>
                      </a:cubicBezTo>
                      <a:cubicBezTo>
                        <a:pt x="25" y="163"/>
                        <a:pt x="26" y="161"/>
                        <a:pt x="25" y="160"/>
                      </a:cubicBezTo>
                      <a:cubicBezTo>
                        <a:pt x="29" y="159"/>
                        <a:pt x="28" y="158"/>
                        <a:pt x="30" y="155"/>
                      </a:cubicBezTo>
                      <a:cubicBezTo>
                        <a:pt x="28" y="153"/>
                        <a:pt x="23" y="151"/>
                        <a:pt x="23" y="148"/>
                      </a:cubicBezTo>
                      <a:cubicBezTo>
                        <a:pt x="28" y="149"/>
                        <a:pt x="26" y="143"/>
                        <a:pt x="30" y="142"/>
                      </a:cubicBezTo>
                      <a:cubicBezTo>
                        <a:pt x="25" y="142"/>
                        <a:pt x="28" y="136"/>
                        <a:pt x="25" y="136"/>
                      </a:cubicBezTo>
                      <a:cubicBezTo>
                        <a:pt x="24" y="134"/>
                        <a:pt x="25" y="132"/>
                        <a:pt x="28" y="132"/>
                      </a:cubicBezTo>
                      <a:cubicBezTo>
                        <a:pt x="29" y="133"/>
                        <a:pt x="29" y="133"/>
                        <a:pt x="29" y="133"/>
                      </a:cubicBezTo>
                      <a:cubicBezTo>
                        <a:pt x="29" y="131"/>
                        <a:pt x="29" y="131"/>
                        <a:pt x="29" y="131"/>
                      </a:cubicBezTo>
                      <a:cubicBezTo>
                        <a:pt x="30" y="132"/>
                        <a:pt x="30" y="132"/>
                        <a:pt x="30" y="132"/>
                      </a:cubicBezTo>
                      <a:cubicBezTo>
                        <a:pt x="30" y="130"/>
                        <a:pt x="26" y="130"/>
                        <a:pt x="29" y="128"/>
                      </a:cubicBezTo>
                      <a:cubicBezTo>
                        <a:pt x="30" y="128"/>
                        <a:pt x="30" y="129"/>
                        <a:pt x="31" y="130"/>
                      </a:cubicBezTo>
                      <a:cubicBezTo>
                        <a:pt x="32" y="126"/>
                        <a:pt x="23" y="123"/>
                        <a:pt x="28" y="120"/>
                      </a:cubicBezTo>
                      <a:cubicBezTo>
                        <a:pt x="25" y="119"/>
                        <a:pt x="25" y="115"/>
                        <a:pt x="19" y="116"/>
                      </a:cubicBezTo>
                      <a:cubicBezTo>
                        <a:pt x="21" y="114"/>
                        <a:pt x="26" y="115"/>
                        <a:pt x="25" y="112"/>
                      </a:cubicBezTo>
                      <a:cubicBezTo>
                        <a:pt x="20" y="110"/>
                        <a:pt x="27" y="108"/>
                        <a:pt x="23" y="105"/>
                      </a:cubicBezTo>
                      <a:cubicBezTo>
                        <a:pt x="29" y="109"/>
                        <a:pt x="25" y="105"/>
                        <a:pt x="30" y="108"/>
                      </a:cubicBezTo>
                      <a:cubicBezTo>
                        <a:pt x="32" y="106"/>
                        <a:pt x="25" y="103"/>
                        <a:pt x="26" y="99"/>
                      </a:cubicBezTo>
                      <a:cubicBezTo>
                        <a:pt x="30" y="98"/>
                        <a:pt x="30" y="98"/>
                        <a:pt x="30" y="98"/>
                      </a:cubicBezTo>
                      <a:cubicBezTo>
                        <a:pt x="28" y="96"/>
                        <a:pt x="24" y="95"/>
                        <a:pt x="28" y="93"/>
                      </a:cubicBezTo>
                      <a:cubicBezTo>
                        <a:pt x="25" y="93"/>
                        <a:pt x="25" y="93"/>
                        <a:pt x="25" y="93"/>
                      </a:cubicBezTo>
                      <a:cubicBezTo>
                        <a:pt x="27" y="91"/>
                        <a:pt x="25" y="87"/>
                        <a:pt x="29" y="84"/>
                      </a:cubicBezTo>
                      <a:cubicBezTo>
                        <a:pt x="23" y="81"/>
                        <a:pt x="23" y="81"/>
                        <a:pt x="23" y="81"/>
                      </a:cubicBezTo>
                      <a:cubicBezTo>
                        <a:pt x="30" y="76"/>
                        <a:pt x="23" y="70"/>
                        <a:pt x="17" y="66"/>
                      </a:cubicBezTo>
                      <a:cubicBezTo>
                        <a:pt x="18" y="65"/>
                        <a:pt x="19" y="62"/>
                        <a:pt x="20" y="62"/>
                      </a:cubicBezTo>
                      <a:cubicBezTo>
                        <a:pt x="23" y="64"/>
                        <a:pt x="23" y="64"/>
                        <a:pt x="23" y="64"/>
                      </a:cubicBezTo>
                      <a:cubicBezTo>
                        <a:pt x="23" y="61"/>
                        <a:pt x="27" y="58"/>
                        <a:pt x="21" y="57"/>
                      </a:cubicBezTo>
                      <a:cubicBezTo>
                        <a:pt x="19" y="55"/>
                        <a:pt x="25" y="55"/>
                        <a:pt x="26" y="53"/>
                      </a:cubicBezTo>
                      <a:cubicBezTo>
                        <a:pt x="18" y="48"/>
                        <a:pt x="32" y="38"/>
                        <a:pt x="20" y="37"/>
                      </a:cubicBezTo>
                      <a:cubicBezTo>
                        <a:pt x="20" y="39"/>
                        <a:pt x="17" y="43"/>
                        <a:pt x="18" y="47"/>
                      </a:cubicBezTo>
                      <a:cubicBezTo>
                        <a:pt x="16" y="46"/>
                        <a:pt x="14" y="47"/>
                        <a:pt x="14" y="45"/>
                      </a:cubicBezTo>
                      <a:cubicBezTo>
                        <a:pt x="13" y="41"/>
                        <a:pt x="18" y="39"/>
                        <a:pt x="16" y="35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31" y="29"/>
                        <a:pt x="13" y="22"/>
                        <a:pt x="24" y="1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73" name="Freeform 1016"/>
                <p:cNvSpPr>
                  <a:spLocks/>
                </p:cNvSpPr>
                <p:nvPr/>
              </p:nvSpPr>
              <p:spPr bwMode="auto">
                <a:xfrm>
                  <a:off x="3922" y="2763"/>
                  <a:ext cx="3" cy="3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0 h 3"/>
                    <a:gd name="T4" fmla="*/ 0 w 3"/>
                    <a:gd name="T5" fmla="*/ 1 h 3"/>
                    <a:gd name="T6" fmla="*/ 0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74" name="Freeform 1017"/>
                <p:cNvSpPr>
                  <a:spLocks/>
                </p:cNvSpPr>
                <p:nvPr/>
              </p:nvSpPr>
              <p:spPr bwMode="auto">
                <a:xfrm>
                  <a:off x="3921" y="2762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75" name="Freeform 1018"/>
                <p:cNvSpPr>
                  <a:spLocks/>
                </p:cNvSpPr>
                <p:nvPr/>
              </p:nvSpPr>
              <p:spPr bwMode="auto">
                <a:xfrm>
                  <a:off x="3919" y="2709"/>
                  <a:ext cx="2" cy="3"/>
                </a:xfrm>
                <a:custGeom>
                  <a:avLst/>
                  <a:gdLst>
                    <a:gd name="T0" fmla="*/ 2 w 2"/>
                    <a:gd name="T1" fmla="*/ 4 h 4"/>
                    <a:gd name="T2" fmla="*/ 2 w 2"/>
                    <a:gd name="T3" fmla="*/ 0 h 4"/>
                    <a:gd name="T4" fmla="*/ 2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2" y="3"/>
                        <a:pt x="2" y="2"/>
                        <a:pt x="2" y="0"/>
                      </a:cubicBezTo>
                      <a:cubicBezTo>
                        <a:pt x="1" y="1"/>
                        <a:pt x="0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76" name="Freeform 1019"/>
                <p:cNvSpPr>
                  <a:spLocks/>
                </p:cNvSpPr>
                <p:nvPr/>
              </p:nvSpPr>
              <p:spPr bwMode="auto">
                <a:xfrm>
                  <a:off x="3918" y="2709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77" name="Freeform 1020"/>
                <p:cNvSpPr>
                  <a:spLocks/>
                </p:cNvSpPr>
                <p:nvPr/>
              </p:nvSpPr>
              <p:spPr bwMode="auto">
                <a:xfrm>
                  <a:off x="3900" y="2621"/>
                  <a:ext cx="23" cy="88"/>
                </a:xfrm>
                <a:custGeom>
                  <a:avLst/>
                  <a:gdLst>
                    <a:gd name="T0" fmla="*/ 14 w 26"/>
                    <a:gd name="T1" fmla="*/ 18 h 102"/>
                    <a:gd name="T2" fmla="*/ 10 w 26"/>
                    <a:gd name="T3" fmla="*/ 13 h 102"/>
                    <a:gd name="T4" fmla="*/ 13 w 26"/>
                    <a:gd name="T5" fmla="*/ 8 h 102"/>
                    <a:gd name="T6" fmla="*/ 5 w 26"/>
                    <a:gd name="T7" fmla="*/ 2 h 102"/>
                    <a:gd name="T8" fmla="*/ 11 w 26"/>
                    <a:gd name="T9" fmla="*/ 50 h 102"/>
                    <a:gd name="T10" fmla="*/ 7 w 26"/>
                    <a:gd name="T11" fmla="*/ 48 h 102"/>
                    <a:gd name="T12" fmla="*/ 13 w 26"/>
                    <a:gd name="T13" fmla="*/ 65 h 102"/>
                    <a:gd name="T14" fmla="*/ 7 w 26"/>
                    <a:gd name="T15" fmla="*/ 65 h 102"/>
                    <a:gd name="T16" fmla="*/ 9 w 26"/>
                    <a:gd name="T17" fmla="*/ 76 h 102"/>
                    <a:gd name="T18" fmla="*/ 12 w 26"/>
                    <a:gd name="T19" fmla="*/ 75 h 102"/>
                    <a:gd name="T20" fmla="*/ 10 w 26"/>
                    <a:gd name="T21" fmla="*/ 78 h 102"/>
                    <a:gd name="T22" fmla="*/ 12 w 26"/>
                    <a:gd name="T23" fmla="*/ 77 h 102"/>
                    <a:gd name="T24" fmla="*/ 12 w 26"/>
                    <a:gd name="T25" fmla="*/ 84 h 102"/>
                    <a:gd name="T26" fmla="*/ 11 w 26"/>
                    <a:gd name="T27" fmla="*/ 82 h 102"/>
                    <a:gd name="T28" fmla="*/ 13 w 26"/>
                    <a:gd name="T29" fmla="*/ 88 h 102"/>
                    <a:gd name="T30" fmla="*/ 9 w 26"/>
                    <a:gd name="T31" fmla="*/ 88 h 102"/>
                    <a:gd name="T32" fmla="*/ 15 w 26"/>
                    <a:gd name="T33" fmla="*/ 101 h 102"/>
                    <a:gd name="T34" fmla="*/ 19 w 26"/>
                    <a:gd name="T35" fmla="*/ 102 h 102"/>
                    <a:gd name="T36" fmla="*/ 16 w 26"/>
                    <a:gd name="T37" fmla="*/ 91 h 102"/>
                    <a:gd name="T38" fmla="*/ 16 w 26"/>
                    <a:gd name="T39" fmla="*/ 92 h 102"/>
                    <a:gd name="T40" fmla="*/ 14 w 26"/>
                    <a:gd name="T41" fmla="*/ 84 h 102"/>
                    <a:gd name="T42" fmla="*/ 19 w 26"/>
                    <a:gd name="T43" fmla="*/ 89 h 102"/>
                    <a:gd name="T44" fmla="*/ 23 w 26"/>
                    <a:gd name="T45" fmla="*/ 77 h 102"/>
                    <a:gd name="T46" fmla="*/ 23 w 26"/>
                    <a:gd name="T47" fmla="*/ 77 h 102"/>
                    <a:gd name="T48" fmla="*/ 22 w 26"/>
                    <a:gd name="T49" fmla="*/ 74 h 102"/>
                    <a:gd name="T50" fmla="*/ 19 w 26"/>
                    <a:gd name="T51" fmla="*/ 76 h 102"/>
                    <a:gd name="T52" fmla="*/ 12 w 26"/>
                    <a:gd name="T53" fmla="*/ 74 h 102"/>
                    <a:gd name="T54" fmla="*/ 12 w 26"/>
                    <a:gd name="T55" fmla="*/ 70 h 102"/>
                    <a:gd name="T56" fmla="*/ 18 w 26"/>
                    <a:gd name="T57" fmla="*/ 73 h 102"/>
                    <a:gd name="T58" fmla="*/ 15 w 26"/>
                    <a:gd name="T59" fmla="*/ 70 h 102"/>
                    <a:gd name="T60" fmla="*/ 21 w 26"/>
                    <a:gd name="T61" fmla="*/ 66 h 102"/>
                    <a:gd name="T62" fmla="*/ 15 w 26"/>
                    <a:gd name="T63" fmla="*/ 66 h 102"/>
                    <a:gd name="T64" fmla="*/ 15 w 26"/>
                    <a:gd name="T65" fmla="*/ 46 h 102"/>
                    <a:gd name="T66" fmla="*/ 19 w 26"/>
                    <a:gd name="T67" fmla="*/ 49 h 102"/>
                    <a:gd name="T68" fmla="*/ 14 w 26"/>
                    <a:gd name="T69" fmla="*/ 45 h 102"/>
                    <a:gd name="T70" fmla="*/ 16 w 26"/>
                    <a:gd name="T71" fmla="*/ 33 h 102"/>
                    <a:gd name="T72" fmla="*/ 13 w 26"/>
                    <a:gd name="T73" fmla="*/ 34 h 102"/>
                    <a:gd name="T74" fmla="*/ 14 w 26"/>
                    <a:gd name="T75" fmla="*/ 21 h 102"/>
                    <a:gd name="T76" fmla="*/ 14 w 26"/>
                    <a:gd name="T77" fmla="*/ 21 h 102"/>
                    <a:gd name="T78" fmla="*/ 8 w 26"/>
                    <a:gd name="T79" fmla="*/ 15 h 102"/>
                    <a:gd name="T80" fmla="*/ 14 w 26"/>
                    <a:gd name="T81" fmla="*/ 18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6" h="102">
                      <a:moveTo>
                        <a:pt x="14" y="18"/>
                      </a:move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2" y="12"/>
                        <a:pt x="9" y="7"/>
                        <a:pt x="13" y="8"/>
                      </a:cubicBezTo>
                      <a:cubicBezTo>
                        <a:pt x="8" y="6"/>
                        <a:pt x="13" y="0"/>
                        <a:pt x="5" y="2"/>
                      </a:cubicBezTo>
                      <a:cubicBezTo>
                        <a:pt x="8" y="16"/>
                        <a:pt x="4" y="34"/>
                        <a:pt x="11" y="50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14" y="56"/>
                        <a:pt x="0" y="59"/>
                        <a:pt x="13" y="65"/>
                      </a:cubicBezTo>
                      <a:cubicBezTo>
                        <a:pt x="7" y="65"/>
                        <a:pt x="7" y="65"/>
                        <a:pt x="7" y="65"/>
                      </a:cubicBezTo>
                      <a:cubicBezTo>
                        <a:pt x="5" y="68"/>
                        <a:pt x="16" y="72"/>
                        <a:pt x="9" y="76"/>
                      </a:cubicBezTo>
                      <a:cubicBezTo>
                        <a:pt x="12" y="75"/>
                        <a:pt x="12" y="75"/>
                        <a:pt x="12" y="75"/>
                      </a:cubicBezTo>
                      <a:cubicBezTo>
                        <a:pt x="10" y="78"/>
                        <a:pt x="10" y="78"/>
                        <a:pt x="10" y="78"/>
                      </a:cubicBezTo>
                      <a:cubicBezTo>
                        <a:pt x="12" y="77"/>
                        <a:pt x="12" y="77"/>
                        <a:pt x="12" y="77"/>
                      </a:cubicBezTo>
                      <a:cubicBezTo>
                        <a:pt x="14" y="80"/>
                        <a:pt x="14" y="82"/>
                        <a:pt x="12" y="84"/>
                      </a:cubicBezTo>
                      <a:cubicBezTo>
                        <a:pt x="10" y="85"/>
                        <a:pt x="11" y="83"/>
                        <a:pt x="11" y="82"/>
                      </a:cubicBezTo>
                      <a:cubicBezTo>
                        <a:pt x="9" y="84"/>
                        <a:pt x="13" y="86"/>
                        <a:pt x="13" y="88"/>
                      </a:cubicBezTo>
                      <a:cubicBezTo>
                        <a:pt x="11" y="89"/>
                        <a:pt x="10" y="88"/>
                        <a:pt x="9" y="88"/>
                      </a:cubicBezTo>
                      <a:cubicBezTo>
                        <a:pt x="12" y="94"/>
                        <a:pt x="5" y="97"/>
                        <a:pt x="15" y="101"/>
                      </a:cubicBezTo>
                      <a:cubicBezTo>
                        <a:pt x="17" y="102"/>
                        <a:pt x="18" y="100"/>
                        <a:pt x="19" y="102"/>
                      </a:cubicBezTo>
                      <a:cubicBezTo>
                        <a:pt x="22" y="98"/>
                        <a:pt x="18" y="94"/>
                        <a:pt x="16" y="91"/>
                      </a:cubicBezTo>
                      <a:cubicBezTo>
                        <a:pt x="16" y="92"/>
                        <a:pt x="16" y="92"/>
                        <a:pt x="16" y="92"/>
                      </a:cubicBezTo>
                      <a:cubicBezTo>
                        <a:pt x="6" y="89"/>
                        <a:pt x="18" y="89"/>
                        <a:pt x="14" y="84"/>
                      </a:cubicBezTo>
                      <a:cubicBezTo>
                        <a:pt x="17" y="86"/>
                        <a:pt x="17" y="88"/>
                        <a:pt x="19" y="89"/>
                      </a:cubicBezTo>
                      <a:cubicBezTo>
                        <a:pt x="26" y="83"/>
                        <a:pt x="14" y="81"/>
                        <a:pt x="23" y="77"/>
                      </a:cubicBezTo>
                      <a:cubicBezTo>
                        <a:pt x="23" y="77"/>
                        <a:pt x="23" y="77"/>
                        <a:pt x="23" y="77"/>
                      </a:cubicBezTo>
                      <a:cubicBezTo>
                        <a:pt x="24" y="77"/>
                        <a:pt x="23" y="75"/>
                        <a:pt x="22" y="74"/>
                      </a:cubicBezTo>
                      <a:cubicBezTo>
                        <a:pt x="20" y="74"/>
                        <a:pt x="20" y="76"/>
                        <a:pt x="19" y="76"/>
                      </a:cubicBezTo>
                      <a:cubicBezTo>
                        <a:pt x="18" y="75"/>
                        <a:pt x="14" y="74"/>
                        <a:pt x="12" y="74"/>
                      </a:cubicBezTo>
                      <a:cubicBezTo>
                        <a:pt x="16" y="73"/>
                        <a:pt x="10" y="72"/>
                        <a:pt x="12" y="70"/>
                      </a:cubicBezTo>
                      <a:cubicBezTo>
                        <a:pt x="16" y="69"/>
                        <a:pt x="16" y="72"/>
                        <a:pt x="18" y="73"/>
                      </a:cubicBezTo>
                      <a:cubicBezTo>
                        <a:pt x="15" y="70"/>
                        <a:pt x="15" y="70"/>
                        <a:pt x="15" y="70"/>
                      </a:cubicBezTo>
                      <a:cubicBezTo>
                        <a:pt x="15" y="67"/>
                        <a:pt x="19" y="67"/>
                        <a:pt x="21" y="66"/>
                      </a:cubicBezTo>
                      <a:cubicBezTo>
                        <a:pt x="19" y="64"/>
                        <a:pt x="19" y="67"/>
                        <a:pt x="15" y="66"/>
                      </a:cubicBezTo>
                      <a:cubicBezTo>
                        <a:pt x="20" y="63"/>
                        <a:pt x="19" y="51"/>
                        <a:pt x="15" y="46"/>
                      </a:cubicBezTo>
                      <a:cubicBezTo>
                        <a:pt x="16" y="48"/>
                        <a:pt x="19" y="47"/>
                        <a:pt x="19" y="49"/>
                      </a:cubicBezTo>
                      <a:cubicBezTo>
                        <a:pt x="19" y="48"/>
                        <a:pt x="17" y="45"/>
                        <a:pt x="14" y="45"/>
                      </a:cubicBezTo>
                      <a:cubicBezTo>
                        <a:pt x="12" y="41"/>
                        <a:pt x="14" y="36"/>
                        <a:pt x="16" y="33"/>
                      </a:cubicBezTo>
                      <a:cubicBezTo>
                        <a:pt x="13" y="34"/>
                        <a:pt x="13" y="34"/>
                        <a:pt x="13" y="34"/>
                      </a:cubicBezTo>
                      <a:cubicBezTo>
                        <a:pt x="8" y="31"/>
                        <a:pt x="17" y="26"/>
                        <a:pt x="14" y="21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3" y="20"/>
                        <a:pt x="6" y="18"/>
                        <a:pt x="8" y="15"/>
                      </a:cubicBezTo>
                      <a:cubicBezTo>
                        <a:pt x="11" y="16"/>
                        <a:pt x="11" y="18"/>
                        <a:pt x="14" y="18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78" name="Freeform 1021"/>
                <p:cNvSpPr>
                  <a:spLocks/>
                </p:cNvSpPr>
                <p:nvPr/>
              </p:nvSpPr>
              <p:spPr bwMode="auto">
                <a:xfrm>
                  <a:off x="3904" y="2617"/>
                  <a:ext cx="7" cy="5"/>
                </a:xfrm>
                <a:custGeom>
                  <a:avLst/>
                  <a:gdLst>
                    <a:gd name="T0" fmla="*/ 3 w 8"/>
                    <a:gd name="T1" fmla="*/ 3 h 5"/>
                    <a:gd name="T2" fmla="*/ 7 w 8"/>
                    <a:gd name="T3" fmla="*/ 5 h 5"/>
                    <a:gd name="T4" fmla="*/ 1 w 8"/>
                    <a:gd name="T5" fmla="*/ 1 h 5"/>
                    <a:gd name="T6" fmla="*/ 2 w 8"/>
                    <a:gd name="T7" fmla="*/ 4 h 5"/>
                    <a:gd name="T8" fmla="*/ 3 w 8"/>
                    <a:gd name="T9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5">
                      <a:moveTo>
                        <a:pt x="3" y="3"/>
                      </a:move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8" y="3"/>
                        <a:pt x="3" y="0"/>
                        <a:pt x="1" y="1"/>
                      </a:cubicBezTo>
                      <a:cubicBezTo>
                        <a:pt x="1" y="2"/>
                        <a:pt x="0" y="4"/>
                        <a:pt x="2" y="4"/>
                      </a:cubicBezTo>
                      <a:cubicBezTo>
                        <a:pt x="3" y="4"/>
                        <a:pt x="4" y="4"/>
                        <a:pt x="3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79" name="Freeform 1022"/>
                <p:cNvSpPr>
                  <a:spLocks/>
                </p:cNvSpPr>
                <p:nvPr/>
              </p:nvSpPr>
              <p:spPr bwMode="auto">
                <a:xfrm>
                  <a:off x="3901" y="2569"/>
                  <a:ext cx="13" cy="49"/>
                </a:xfrm>
                <a:custGeom>
                  <a:avLst/>
                  <a:gdLst>
                    <a:gd name="T0" fmla="*/ 8 w 15"/>
                    <a:gd name="T1" fmla="*/ 22 h 57"/>
                    <a:gd name="T2" fmla="*/ 5 w 15"/>
                    <a:gd name="T3" fmla="*/ 20 h 57"/>
                    <a:gd name="T4" fmla="*/ 1 w 15"/>
                    <a:gd name="T5" fmla="*/ 42 h 57"/>
                    <a:gd name="T6" fmla="*/ 7 w 15"/>
                    <a:gd name="T7" fmla="*/ 48 h 57"/>
                    <a:gd name="T8" fmla="*/ 3 w 15"/>
                    <a:gd name="T9" fmla="*/ 50 h 57"/>
                    <a:gd name="T10" fmla="*/ 8 w 15"/>
                    <a:gd name="T11" fmla="*/ 55 h 57"/>
                    <a:gd name="T12" fmla="*/ 6 w 15"/>
                    <a:gd name="T13" fmla="*/ 52 h 57"/>
                    <a:gd name="T14" fmla="*/ 9 w 15"/>
                    <a:gd name="T15" fmla="*/ 52 h 57"/>
                    <a:gd name="T16" fmla="*/ 8 w 15"/>
                    <a:gd name="T17" fmla="*/ 49 h 57"/>
                    <a:gd name="T18" fmla="*/ 11 w 15"/>
                    <a:gd name="T19" fmla="*/ 50 h 57"/>
                    <a:gd name="T20" fmla="*/ 5 w 15"/>
                    <a:gd name="T21" fmla="*/ 41 h 57"/>
                    <a:gd name="T22" fmla="*/ 11 w 15"/>
                    <a:gd name="T23" fmla="*/ 41 h 57"/>
                    <a:gd name="T24" fmla="*/ 13 w 15"/>
                    <a:gd name="T25" fmla="*/ 32 h 57"/>
                    <a:gd name="T26" fmla="*/ 12 w 15"/>
                    <a:gd name="T27" fmla="*/ 32 h 57"/>
                    <a:gd name="T28" fmla="*/ 7 w 15"/>
                    <a:gd name="T29" fmla="*/ 33 h 57"/>
                    <a:gd name="T30" fmla="*/ 13 w 15"/>
                    <a:gd name="T31" fmla="*/ 30 h 57"/>
                    <a:gd name="T32" fmla="*/ 14 w 15"/>
                    <a:gd name="T33" fmla="*/ 12 h 57"/>
                    <a:gd name="T34" fmla="*/ 8 w 15"/>
                    <a:gd name="T35" fmla="*/ 6 h 57"/>
                    <a:gd name="T36" fmla="*/ 13 w 15"/>
                    <a:gd name="T37" fmla="*/ 9 h 57"/>
                    <a:gd name="T38" fmla="*/ 15 w 15"/>
                    <a:gd name="T39" fmla="*/ 6 h 57"/>
                    <a:gd name="T40" fmla="*/ 6 w 15"/>
                    <a:gd name="T41" fmla="*/ 0 h 57"/>
                    <a:gd name="T42" fmla="*/ 8 w 15"/>
                    <a:gd name="T43" fmla="*/ 22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" h="57">
                      <a:moveTo>
                        <a:pt x="8" y="22"/>
                      </a:moveTo>
                      <a:cubicBezTo>
                        <a:pt x="7" y="21"/>
                        <a:pt x="6" y="21"/>
                        <a:pt x="5" y="20"/>
                      </a:cubicBezTo>
                      <a:cubicBezTo>
                        <a:pt x="3" y="29"/>
                        <a:pt x="5" y="39"/>
                        <a:pt x="1" y="42"/>
                      </a:cubicBezTo>
                      <a:cubicBezTo>
                        <a:pt x="0" y="44"/>
                        <a:pt x="6" y="45"/>
                        <a:pt x="7" y="48"/>
                      </a:cubicBezTo>
                      <a:cubicBezTo>
                        <a:pt x="3" y="50"/>
                        <a:pt x="3" y="50"/>
                        <a:pt x="3" y="50"/>
                      </a:cubicBezTo>
                      <a:cubicBezTo>
                        <a:pt x="6" y="52"/>
                        <a:pt x="1" y="57"/>
                        <a:pt x="8" y="55"/>
                      </a:cubicBezTo>
                      <a:cubicBezTo>
                        <a:pt x="9" y="55"/>
                        <a:pt x="5" y="54"/>
                        <a:pt x="6" y="52"/>
                      </a:cubicBezTo>
                      <a:cubicBezTo>
                        <a:pt x="9" y="52"/>
                        <a:pt x="9" y="52"/>
                        <a:pt x="9" y="52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5" y="45"/>
                        <a:pt x="2" y="46"/>
                        <a:pt x="5" y="41"/>
                      </a:cubicBezTo>
                      <a:cubicBezTo>
                        <a:pt x="11" y="41"/>
                        <a:pt x="11" y="41"/>
                        <a:pt x="11" y="41"/>
                      </a:cubicBezTo>
                      <a:cubicBezTo>
                        <a:pt x="12" y="37"/>
                        <a:pt x="10" y="35"/>
                        <a:pt x="13" y="32"/>
                      </a:cubicBezTo>
                      <a:cubicBezTo>
                        <a:pt x="13" y="32"/>
                        <a:pt x="11" y="32"/>
                        <a:pt x="12" y="32"/>
                      </a:cubicBezTo>
                      <a:cubicBezTo>
                        <a:pt x="11" y="33"/>
                        <a:pt x="9" y="34"/>
                        <a:pt x="7" y="33"/>
                      </a:cubicBezTo>
                      <a:cubicBezTo>
                        <a:pt x="3" y="26"/>
                        <a:pt x="11" y="34"/>
                        <a:pt x="13" y="30"/>
                      </a:cubicBezTo>
                      <a:cubicBezTo>
                        <a:pt x="9" y="25"/>
                        <a:pt x="9" y="14"/>
                        <a:pt x="14" y="12"/>
                      </a:cubicBezTo>
                      <a:cubicBezTo>
                        <a:pt x="10" y="14"/>
                        <a:pt x="7" y="9"/>
                        <a:pt x="8" y="6"/>
                      </a:cubicBezTo>
                      <a:cubicBezTo>
                        <a:pt x="10" y="6"/>
                        <a:pt x="11" y="8"/>
                        <a:pt x="13" y="9"/>
                      </a:cubicBezTo>
                      <a:cubicBezTo>
                        <a:pt x="14" y="8"/>
                        <a:pt x="15" y="7"/>
                        <a:pt x="15" y="6"/>
                      </a:cubicBezTo>
                      <a:cubicBezTo>
                        <a:pt x="11" y="7"/>
                        <a:pt x="7" y="4"/>
                        <a:pt x="6" y="0"/>
                      </a:cubicBezTo>
                      <a:cubicBezTo>
                        <a:pt x="1" y="7"/>
                        <a:pt x="10" y="15"/>
                        <a:pt x="8" y="2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80" name="Freeform 1023"/>
                <p:cNvSpPr>
                  <a:spLocks/>
                </p:cNvSpPr>
                <p:nvPr/>
              </p:nvSpPr>
              <p:spPr bwMode="auto">
                <a:xfrm>
                  <a:off x="3905" y="258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81" name="Freeform 1024"/>
                <p:cNvSpPr>
                  <a:spLocks/>
                </p:cNvSpPr>
                <p:nvPr/>
              </p:nvSpPr>
              <p:spPr bwMode="auto">
                <a:xfrm>
                  <a:off x="3993" y="3239"/>
                  <a:ext cx="3" cy="1"/>
                </a:xfrm>
                <a:custGeom>
                  <a:avLst/>
                  <a:gdLst>
                    <a:gd name="T0" fmla="*/ 1 w 3"/>
                    <a:gd name="T1" fmla="*/ 1 h 1"/>
                    <a:gd name="T2" fmla="*/ 3 w 3"/>
                    <a:gd name="T3" fmla="*/ 0 h 1"/>
                    <a:gd name="T4" fmla="*/ 0 w 3"/>
                    <a:gd name="T5" fmla="*/ 0 h 1"/>
                    <a:gd name="T6" fmla="*/ 1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82" name="Freeform 1025"/>
                <p:cNvSpPr>
                  <a:spLocks/>
                </p:cNvSpPr>
                <p:nvPr/>
              </p:nvSpPr>
              <p:spPr bwMode="auto">
                <a:xfrm>
                  <a:off x="3992" y="3228"/>
                  <a:ext cx="14" cy="11"/>
                </a:xfrm>
                <a:custGeom>
                  <a:avLst/>
                  <a:gdLst>
                    <a:gd name="T0" fmla="*/ 16 w 16"/>
                    <a:gd name="T1" fmla="*/ 3 h 12"/>
                    <a:gd name="T2" fmla="*/ 14 w 16"/>
                    <a:gd name="T3" fmla="*/ 0 h 12"/>
                    <a:gd name="T4" fmla="*/ 0 w 16"/>
                    <a:gd name="T5" fmla="*/ 6 h 12"/>
                    <a:gd name="T6" fmla="*/ 9 w 16"/>
                    <a:gd name="T7" fmla="*/ 11 h 12"/>
                    <a:gd name="T8" fmla="*/ 6 w 16"/>
                    <a:gd name="T9" fmla="*/ 6 h 12"/>
                    <a:gd name="T10" fmla="*/ 13 w 16"/>
                    <a:gd name="T11" fmla="*/ 9 h 12"/>
                    <a:gd name="T12" fmla="*/ 11 w 16"/>
                    <a:gd name="T13" fmla="*/ 4 h 12"/>
                    <a:gd name="T14" fmla="*/ 16 w 16"/>
                    <a:gd name="T15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12">
                      <a:moveTo>
                        <a:pt x="16" y="3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4" y="3"/>
                        <a:pt x="7" y="0"/>
                        <a:pt x="0" y="6"/>
                      </a:cubicBezTo>
                      <a:cubicBezTo>
                        <a:pt x="1" y="8"/>
                        <a:pt x="5" y="12"/>
                        <a:pt x="9" y="11"/>
                      </a:cubicBezTo>
                      <a:cubicBezTo>
                        <a:pt x="9" y="10"/>
                        <a:pt x="5" y="8"/>
                        <a:pt x="6" y="6"/>
                      </a:cubicBezTo>
                      <a:cubicBezTo>
                        <a:pt x="9" y="6"/>
                        <a:pt x="9" y="9"/>
                        <a:pt x="13" y="9"/>
                      </a:cubicBezTo>
                      <a:cubicBezTo>
                        <a:pt x="16" y="6"/>
                        <a:pt x="10" y="7"/>
                        <a:pt x="11" y="4"/>
                      </a:cubicBez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83" name="Freeform 1026"/>
                <p:cNvSpPr>
                  <a:spLocks/>
                </p:cNvSpPr>
                <p:nvPr/>
              </p:nvSpPr>
              <p:spPr bwMode="auto">
                <a:xfrm>
                  <a:off x="3997" y="3227"/>
                  <a:ext cx="4" cy="1"/>
                </a:xfrm>
                <a:custGeom>
                  <a:avLst/>
                  <a:gdLst>
                    <a:gd name="T0" fmla="*/ 0 w 5"/>
                    <a:gd name="T1" fmla="*/ 2 h 2"/>
                    <a:gd name="T2" fmla="*/ 5 w 5"/>
                    <a:gd name="T3" fmla="*/ 2 h 2"/>
                    <a:gd name="T4" fmla="*/ 0 w 5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0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2"/>
                        <a:pt x="1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84" name="Freeform 1027"/>
                <p:cNvSpPr>
                  <a:spLocks/>
                </p:cNvSpPr>
                <p:nvPr/>
              </p:nvSpPr>
              <p:spPr bwMode="auto">
                <a:xfrm>
                  <a:off x="3994" y="3224"/>
                  <a:ext cx="6" cy="3"/>
                </a:xfrm>
                <a:custGeom>
                  <a:avLst/>
                  <a:gdLst>
                    <a:gd name="T0" fmla="*/ 2 w 7"/>
                    <a:gd name="T1" fmla="*/ 3 h 3"/>
                    <a:gd name="T2" fmla="*/ 7 w 7"/>
                    <a:gd name="T3" fmla="*/ 2 h 3"/>
                    <a:gd name="T4" fmla="*/ 0 w 7"/>
                    <a:gd name="T5" fmla="*/ 0 h 3"/>
                    <a:gd name="T6" fmla="*/ 2 w 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3">
                      <a:moveTo>
                        <a:pt x="2" y="3"/>
                      </a:moveTo>
                      <a:cubicBezTo>
                        <a:pt x="3" y="0"/>
                        <a:pt x="6" y="2"/>
                        <a:pt x="7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85" name="Freeform 1028"/>
                <p:cNvSpPr>
                  <a:spLocks/>
                </p:cNvSpPr>
                <p:nvPr/>
              </p:nvSpPr>
              <p:spPr bwMode="auto">
                <a:xfrm>
                  <a:off x="3994" y="3217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86" name="Freeform 1029"/>
                <p:cNvSpPr>
                  <a:spLocks/>
                </p:cNvSpPr>
                <p:nvPr/>
              </p:nvSpPr>
              <p:spPr bwMode="auto">
                <a:xfrm>
                  <a:off x="3993" y="3214"/>
                  <a:ext cx="10" cy="8"/>
                </a:xfrm>
                <a:custGeom>
                  <a:avLst/>
                  <a:gdLst>
                    <a:gd name="T0" fmla="*/ 3 w 12"/>
                    <a:gd name="T1" fmla="*/ 0 h 10"/>
                    <a:gd name="T2" fmla="*/ 3 w 12"/>
                    <a:gd name="T3" fmla="*/ 4 h 10"/>
                    <a:gd name="T4" fmla="*/ 3 w 12"/>
                    <a:gd name="T5" fmla="*/ 4 h 10"/>
                    <a:gd name="T6" fmla="*/ 9 w 12"/>
                    <a:gd name="T7" fmla="*/ 6 h 10"/>
                    <a:gd name="T8" fmla="*/ 8 w 12"/>
                    <a:gd name="T9" fmla="*/ 10 h 10"/>
                    <a:gd name="T10" fmla="*/ 12 w 12"/>
                    <a:gd name="T11" fmla="*/ 7 h 10"/>
                    <a:gd name="T12" fmla="*/ 3 w 12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0">
                      <a:moveTo>
                        <a:pt x="3" y="0"/>
                      </a:moveTo>
                      <a:cubicBezTo>
                        <a:pt x="0" y="1"/>
                        <a:pt x="2" y="2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5" y="2"/>
                        <a:pt x="10" y="3"/>
                        <a:pt x="9" y="6"/>
                      </a:cubicBezTo>
                      <a:cubicBezTo>
                        <a:pt x="10" y="8"/>
                        <a:pt x="5" y="8"/>
                        <a:pt x="8" y="10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3"/>
                        <a:pt x="5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87" name="Freeform 1030"/>
                <p:cNvSpPr>
                  <a:spLocks/>
                </p:cNvSpPr>
                <p:nvPr/>
              </p:nvSpPr>
              <p:spPr bwMode="auto">
                <a:xfrm>
                  <a:off x="3996" y="321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88" name="Freeform 1031"/>
                <p:cNvSpPr>
                  <a:spLocks/>
                </p:cNvSpPr>
                <p:nvPr/>
              </p:nvSpPr>
              <p:spPr bwMode="auto">
                <a:xfrm>
                  <a:off x="3995" y="3222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1 w 3"/>
                    <a:gd name="T3" fmla="*/ 1 h 1"/>
                    <a:gd name="T4" fmla="*/ 3 w 3"/>
                    <a:gd name="T5" fmla="*/ 1 h 1"/>
                    <a:gd name="T6" fmla="*/ 0 w 3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89" name="Freeform 1032"/>
                <p:cNvSpPr>
                  <a:spLocks/>
                </p:cNvSpPr>
                <p:nvPr/>
              </p:nvSpPr>
              <p:spPr bwMode="auto">
                <a:xfrm>
                  <a:off x="3994" y="3204"/>
                  <a:ext cx="11" cy="8"/>
                </a:xfrm>
                <a:custGeom>
                  <a:avLst/>
                  <a:gdLst>
                    <a:gd name="T0" fmla="*/ 1 w 13"/>
                    <a:gd name="T1" fmla="*/ 3 h 9"/>
                    <a:gd name="T2" fmla="*/ 6 w 13"/>
                    <a:gd name="T3" fmla="*/ 9 h 9"/>
                    <a:gd name="T4" fmla="*/ 13 w 13"/>
                    <a:gd name="T5" fmla="*/ 4 h 9"/>
                    <a:gd name="T6" fmla="*/ 11 w 13"/>
                    <a:gd name="T7" fmla="*/ 1 h 9"/>
                    <a:gd name="T8" fmla="*/ 1 w 13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9">
                      <a:moveTo>
                        <a:pt x="1" y="3"/>
                      </a:moveTo>
                      <a:cubicBezTo>
                        <a:pt x="8" y="4"/>
                        <a:pt x="0" y="9"/>
                        <a:pt x="6" y="9"/>
                      </a:cubicBezTo>
                      <a:cubicBezTo>
                        <a:pt x="5" y="6"/>
                        <a:pt x="10" y="4"/>
                        <a:pt x="13" y="4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9" y="0"/>
                        <a:pt x="4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90" name="Freeform 1033"/>
                <p:cNvSpPr>
                  <a:spLocks/>
                </p:cNvSpPr>
                <p:nvPr/>
              </p:nvSpPr>
              <p:spPr bwMode="auto">
                <a:xfrm>
                  <a:off x="4007" y="3200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91" name="Freeform 1034"/>
                <p:cNvSpPr>
                  <a:spLocks/>
                </p:cNvSpPr>
                <p:nvPr/>
              </p:nvSpPr>
              <p:spPr bwMode="auto">
                <a:xfrm>
                  <a:off x="3997" y="3186"/>
                  <a:ext cx="15" cy="17"/>
                </a:xfrm>
                <a:custGeom>
                  <a:avLst/>
                  <a:gdLst>
                    <a:gd name="T0" fmla="*/ 2 w 17"/>
                    <a:gd name="T1" fmla="*/ 0 h 19"/>
                    <a:gd name="T2" fmla="*/ 8 w 17"/>
                    <a:gd name="T3" fmla="*/ 8 h 19"/>
                    <a:gd name="T4" fmla="*/ 3 w 17"/>
                    <a:gd name="T5" fmla="*/ 6 h 19"/>
                    <a:gd name="T6" fmla="*/ 6 w 17"/>
                    <a:gd name="T7" fmla="*/ 13 h 19"/>
                    <a:gd name="T8" fmla="*/ 0 w 17"/>
                    <a:gd name="T9" fmla="*/ 9 h 19"/>
                    <a:gd name="T10" fmla="*/ 6 w 17"/>
                    <a:gd name="T11" fmla="*/ 16 h 19"/>
                    <a:gd name="T12" fmla="*/ 2 w 17"/>
                    <a:gd name="T13" fmla="*/ 19 h 19"/>
                    <a:gd name="T14" fmla="*/ 9 w 17"/>
                    <a:gd name="T15" fmla="*/ 18 h 19"/>
                    <a:gd name="T16" fmla="*/ 8 w 17"/>
                    <a:gd name="T17" fmla="*/ 15 h 19"/>
                    <a:gd name="T18" fmla="*/ 12 w 17"/>
                    <a:gd name="T19" fmla="*/ 16 h 19"/>
                    <a:gd name="T20" fmla="*/ 16 w 17"/>
                    <a:gd name="T21" fmla="*/ 6 h 19"/>
                    <a:gd name="T22" fmla="*/ 2 w 17"/>
                    <a:gd name="T2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19">
                      <a:moveTo>
                        <a:pt x="2" y="0"/>
                      </a:move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6" y="7"/>
                        <a:pt x="4" y="8"/>
                        <a:pt x="3" y="6"/>
                      </a:cubicBezTo>
                      <a:cubicBezTo>
                        <a:pt x="3" y="9"/>
                        <a:pt x="7" y="10"/>
                        <a:pt x="6" y="13"/>
                      </a:cubicBezTo>
                      <a:cubicBezTo>
                        <a:pt x="0" y="14"/>
                        <a:pt x="6" y="8"/>
                        <a:pt x="0" y="9"/>
                      </a:cubicBezTo>
                      <a:cubicBezTo>
                        <a:pt x="1" y="12"/>
                        <a:pt x="1" y="15"/>
                        <a:pt x="6" y="16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1" y="17"/>
                        <a:pt x="3" y="16"/>
                        <a:pt x="8" y="15"/>
                      </a:cubicBezTo>
                      <a:cubicBezTo>
                        <a:pt x="11" y="14"/>
                        <a:pt x="11" y="16"/>
                        <a:pt x="12" y="16"/>
                      </a:cubicBezTo>
                      <a:cubicBezTo>
                        <a:pt x="11" y="14"/>
                        <a:pt x="17" y="11"/>
                        <a:pt x="16" y="6"/>
                      </a:cubicBezTo>
                      <a:cubicBezTo>
                        <a:pt x="15" y="2"/>
                        <a:pt x="5" y="3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92" name="Freeform 1035"/>
                <p:cNvSpPr>
                  <a:spLocks/>
                </p:cNvSpPr>
                <p:nvPr/>
              </p:nvSpPr>
              <p:spPr bwMode="auto">
                <a:xfrm>
                  <a:off x="4004" y="3185"/>
                  <a:ext cx="2" cy="1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  <a:gd name="T6" fmla="*/ 1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93" name="Freeform 1036"/>
                <p:cNvSpPr>
                  <a:spLocks/>
                </p:cNvSpPr>
                <p:nvPr/>
              </p:nvSpPr>
              <p:spPr bwMode="auto">
                <a:xfrm>
                  <a:off x="3996" y="3170"/>
                  <a:ext cx="16" cy="14"/>
                </a:xfrm>
                <a:custGeom>
                  <a:avLst/>
                  <a:gdLst>
                    <a:gd name="T0" fmla="*/ 1 w 18"/>
                    <a:gd name="T1" fmla="*/ 10 h 16"/>
                    <a:gd name="T2" fmla="*/ 5 w 18"/>
                    <a:gd name="T3" fmla="*/ 14 h 16"/>
                    <a:gd name="T4" fmla="*/ 2 w 18"/>
                    <a:gd name="T5" fmla="*/ 15 h 16"/>
                    <a:gd name="T6" fmla="*/ 8 w 18"/>
                    <a:gd name="T7" fmla="*/ 16 h 16"/>
                    <a:gd name="T8" fmla="*/ 4 w 18"/>
                    <a:gd name="T9" fmla="*/ 9 h 16"/>
                    <a:gd name="T10" fmla="*/ 13 w 18"/>
                    <a:gd name="T11" fmla="*/ 7 h 16"/>
                    <a:gd name="T12" fmla="*/ 11 w 18"/>
                    <a:gd name="T13" fmla="*/ 11 h 16"/>
                    <a:gd name="T14" fmla="*/ 10 w 18"/>
                    <a:gd name="T15" fmla="*/ 0 h 16"/>
                    <a:gd name="T16" fmla="*/ 8 w 18"/>
                    <a:gd name="T17" fmla="*/ 2 h 16"/>
                    <a:gd name="T18" fmla="*/ 6 w 18"/>
                    <a:gd name="T19" fmla="*/ 0 h 16"/>
                    <a:gd name="T20" fmla="*/ 1 w 18"/>
                    <a:gd name="T21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16">
                      <a:moveTo>
                        <a:pt x="1" y="10"/>
                      </a:move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5"/>
                        <a:pt x="3" y="15"/>
                        <a:pt x="2" y="15"/>
                      </a:cubicBezTo>
                      <a:cubicBezTo>
                        <a:pt x="4" y="15"/>
                        <a:pt x="6" y="16"/>
                        <a:pt x="8" y="16"/>
                      </a:cubicBezTo>
                      <a:cubicBezTo>
                        <a:pt x="13" y="14"/>
                        <a:pt x="5" y="11"/>
                        <a:pt x="4" y="9"/>
                      </a:cubicBezTo>
                      <a:cubicBezTo>
                        <a:pt x="7" y="3"/>
                        <a:pt x="8" y="9"/>
                        <a:pt x="13" y="7"/>
                      </a:cubicBezTo>
                      <a:cubicBezTo>
                        <a:pt x="13" y="8"/>
                        <a:pt x="12" y="8"/>
                        <a:pt x="11" y="11"/>
                      </a:cubicBezTo>
                      <a:cubicBezTo>
                        <a:pt x="18" y="7"/>
                        <a:pt x="12" y="3"/>
                        <a:pt x="10" y="0"/>
                      </a:cubicBezTo>
                      <a:cubicBezTo>
                        <a:pt x="9" y="1"/>
                        <a:pt x="7" y="1"/>
                        <a:pt x="8" y="2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1" y="3"/>
                        <a:pt x="0" y="5"/>
                        <a:pt x="1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94" name="Freeform 1037"/>
                <p:cNvSpPr>
                  <a:spLocks/>
                </p:cNvSpPr>
                <p:nvPr/>
              </p:nvSpPr>
              <p:spPr bwMode="auto">
                <a:xfrm>
                  <a:off x="3995" y="3183"/>
                  <a:ext cx="3" cy="2"/>
                </a:xfrm>
                <a:custGeom>
                  <a:avLst/>
                  <a:gdLst>
                    <a:gd name="T0" fmla="*/ 2 w 3"/>
                    <a:gd name="T1" fmla="*/ 3 h 3"/>
                    <a:gd name="T2" fmla="*/ 3 w 3"/>
                    <a:gd name="T3" fmla="*/ 0 h 3"/>
                    <a:gd name="T4" fmla="*/ 2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cubicBezTo>
                        <a:pt x="2" y="1"/>
                        <a:pt x="2" y="1"/>
                        <a:pt x="3" y="0"/>
                      </a:cubicBezTo>
                      <a:cubicBezTo>
                        <a:pt x="1" y="1"/>
                        <a:pt x="0" y="1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95" name="Freeform 1038"/>
                <p:cNvSpPr>
                  <a:spLocks/>
                </p:cNvSpPr>
                <p:nvPr/>
              </p:nvSpPr>
              <p:spPr bwMode="auto">
                <a:xfrm>
                  <a:off x="4004" y="3169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96" name="Freeform 1039"/>
                <p:cNvSpPr>
                  <a:spLocks/>
                </p:cNvSpPr>
                <p:nvPr/>
              </p:nvSpPr>
              <p:spPr bwMode="auto">
                <a:xfrm>
                  <a:off x="3996" y="316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0 w 3"/>
                    <a:gd name="T5" fmla="*/ 1 h 3"/>
                    <a:gd name="T6" fmla="*/ 3 w 3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3"/>
                        <a:pt x="3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97" name="Freeform 1040"/>
                <p:cNvSpPr>
                  <a:spLocks/>
                </p:cNvSpPr>
                <p:nvPr/>
              </p:nvSpPr>
              <p:spPr bwMode="auto">
                <a:xfrm>
                  <a:off x="3993" y="3074"/>
                  <a:ext cx="18" cy="93"/>
                </a:xfrm>
                <a:custGeom>
                  <a:avLst/>
                  <a:gdLst>
                    <a:gd name="T0" fmla="*/ 18 w 21"/>
                    <a:gd name="T1" fmla="*/ 1 h 108"/>
                    <a:gd name="T2" fmla="*/ 15 w 21"/>
                    <a:gd name="T3" fmla="*/ 5 h 108"/>
                    <a:gd name="T4" fmla="*/ 11 w 21"/>
                    <a:gd name="T5" fmla="*/ 0 h 108"/>
                    <a:gd name="T6" fmla="*/ 4 w 21"/>
                    <a:gd name="T7" fmla="*/ 0 h 108"/>
                    <a:gd name="T8" fmla="*/ 7 w 21"/>
                    <a:gd name="T9" fmla="*/ 9 h 108"/>
                    <a:gd name="T10" fmla="*/ 3 w 21"/>
                    <a:gd name="T11" fmla="*/ 9 h 108"/>
                    <a:gd name="T12" fmla="*/ 5 w 21"/>
                    <a:gd name="T13" fmla="*/ 25 h 108"/>
                    <a:gd name="T14" fmla="*/ 7 w 21"/>
                    <a:gd name="T15" fmla="*/ 36 h 108"/>
                    <a:gd name="T16" fmla="*/ 4 w 21"/>
                    <a:gd name="T17" fmla="*/ 82 h 108"/>
                    <a:gd name="T18" fmla="*/ 10 w 21"/>
                    <a:gd name="T19" fmla="*/ 84 h 108"/>
                    <a:gd name="T20" fmla="*/ 6 w 21"/>
                    <a:gd name="T21" fmla="*/ 87 h 108"/>
                    <a:gd name="T22" fmla="*/ 6 w 21"/>
                    <a:gd name="T23" fmla="*/ 85 h 108"/>
                    <a:gd name="T24" fmla="*/ 4 w 21"/>
                    <a:gd name="T25" fmla="*/ 97 h 108"/>
                    <a:gd name="T26" fmla="*/ 12 w 21"/>
                    <a:gd name="T27" fmla="*/ 98 h 108"/>
                    <a:gd name="T28" fmla="*/ 4 w 21"/>
                    <a:gd name="T29" fmla="*/ 103 h 108"/>
                    <a:gd name="T30" fmla="*/ 9 w 21"/>
                    <a:gd name="T31" fmla="*/ 108 h 108"/>
                    <a:gd name="T32" fmla="*/ 14 w 21"/>
                    <a:gd name="T33" fmla="*/ 103 h 108"/>
                    <a:gd name="T34" fmla="*/ 17 w 21"/>
                    <a:gd name="T35" fmla="*/ 107 h 108"/>
                    <a:gd name="T36" fmla="*/ 9 w 21"/>
                    <a:gd name="T37" fmla="*/ 77 h 108"/>
                    <a:gd name="T38" fmla="*/ 12 w 21"/>
                    <a:gd name="T39" fmla="*/ 78 h 108"/>
                    <a:gd name="T40" fmla="*/ 16 w 21"/>
                    <a:gd name="T41" fmla="*/ 61 h 108"/>
                    <a:gd name="T42" fmla="*/ 10 w 21"/>
                    <a:gd name="T43" fmla="*/ 54 h 108"/>
                    <a:gd name="T44" fmla="*/ 13 w 21"/>
                    <a:gd name="T45" fmla="*/ 50 h 108"/>
                    <a:gd name="T46" fmla="*/ 10 w 21"/>
                    <a:gd name="T47" fmla="*/ 49 h 108"/>
                    <a:gd name="T48" fmla="*/ 14 w 21"/>
                    <a:gd name="T49" fmla="*/ 44 h 108"/>
                    <a:gd name="T50" fmla="*/ 6 w 21"/>
                    <a:gd name="T51" fmla="*/ 43 h 108"/>
                    <a:gd name="T52" fmla="*/ 18 w 21"/>
                    <a:gd name="T53" fmla="*/ 32 h 108"/>
                    <a:gd name="T54" fmla="*/ 13 w 21"/>
                    <a:gd name="T55" fmla="*/ 34 h 108"/>
                    <a:gd name="T56" fmla="*/ 10 w 21"/>
                    <a:gd name="T57" fmla="*/ 31 h 108"/>
                    <a:gd name="T58" fmla="*/ 17 w 21"/>
                    <a:gd name="T59" fmla="*/ 30 h 108"/>
                    <a:gd name="T60" fmla="*/ 13 w 21"/>
                    <a:gd name="T61" fmla="*/ 22 h 108"/>
                    <a:gd name="T62" fmla="*/ 9 w 21"/>
                    <a:gd name="T63" fmla="*/ 22 h 108"/>
                    <a:gd name="T64" fmla="*/ 11 w 21"/>
                    <a:gd name="T65" fmla="*/ 11 h 108"/>
                    <a:gd name="T66" fmla="*/ 18 w 21"/>
                    <a:gd name="T67" fmla="*/ 17 h 108"/>
                    <a:gd name="T68" fmla="*/ 21 w 21"/>
                    <a:gd name="T69" fmla="*/ 13 h 108"/>
                    <a:gd name="T70" fmla="*/ 12 w 21"/>
                    <a:gd name="T71" fmla="*/ 6 h 108"/>
                    <a:gd name="T72" fmla="*/ 18 w 21"/>
                    <a:gd name="T73" fmla="*/ 1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1" h="108">
                      <a:moveTo>
                        <a:pt x="18" y="1"/>
                      </a:moveTo>
                      <a:cubicBezTo>
                        <a:pt x="16" y="1"/>
                        <a:pt x="15" y="2"/>
                        <a:pt x="15" y="5"/>
                      </a:cubicBezTo>
                      <a:cubicBezTo>
                        <a:pt x="12" y="4"/>
                        <a:pt x="13" y="1"/>
                        <a:pt x="11" y="0"/>
                      </a:cubicBezTo>
                      <a:cubicBezTo>
                        <a:pt x="9" y="3"/>
                        <a:pt x="7" y="0"/>
                        <a:pt x="4" y="0"/>
                      </a:cubicBezTo>
                      <a:cubicBezTo>
                        <a:pt x="3" y="4"/>
                        <a:pt x="8" y="5"/>
                        <a:pt x="7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5" y="13"/>
                        <a:pt x="8" y="21"/>
                        <a:pt x="5" y="25"/>
                      </a:cubicBezTo>
                      <a:cubicBezTo>
                        <a:pt x="4" y="29"/>
                        <a:pt x="5" y="32"/>
                        <a:pt x="7" y="36"/>
                      </a:cubicBezTo>
                      <a:cubicBezTo>
                        <a:pt x="4" y="51"/>
                        <a:pt x="7" y="66"/>
                        <a:pt x="4" y="82"/>
                      </a:cubicBezTo>
                      <a:cubicBezTo>
                        <a:pt x="10" y="84"/>
                        <a:pt x="10" y="84"/>
                        <a:pt x="10" y="84"/>
                      </a:cubicBezTo>
                      <a:cubicBezTo>
                        <a:pt x="7" y="85"/>
                        <a:pt x="10" y="88"/>
                        <a:pt x="6" y="87"/>
                      </a:cubicBezTo>
                      <a:cubicBezTo>
                        <a:pt x="7" y="86"/>
                        <a:pt x="6" y="86"/>
                        <a:pt x="6" y="85"/>
                      </a:cubicBezTo>
                      <a:cubicBezTo>
                        <a:pt x="0" y="88"/>
                        <a:pt x="6" y="93"/>
                        <a:pt x="4" y="97"/>
                      </a:cubicBezTo>
                      <a:cubicBezTo>
                        <a:pt x="5" y="97"/>
                        <a:pt x="11" y="96"/>
                        <a:pt x="12" y="98"/>
                      </a:cubicBezTo>
                      <a:cubicBezTo>
                        <a:pt x="5" y="97"/>
                        <a:pt x="12" y="102"/>
                        <a:pt x="4" y="103"/>
                      </a:cubicBezTo>
                      <a:cubicBezTo>
                        <a:pt x="2" y="107"/>
                        <a:pt x="10" y="104"/>
                        <a:pt x="9" y="108"/>
                      </a:cubicBezTo>
                      <a:cubicBezTo>
                        <a:pt x="13" y="108"/>
                        <a:pt x="11" y="104"/>
                        <a:pt x="14" y="103"/>
                      </a:cubicBezTo>
                      <a:cubicBezTo>
                        <a:pt x="17" y="104"/>
                        <a:pt x="12" y="107"/>
                        <a:pt x="17" y="107"/>
                      </a:cubicBezTo>
                      <a:cubicBezTo>
                        <a:pt x="19" y="100"/>
                        <a:pt x="11" y="88"/>
                        <a:pt x="9" y="77"/>
                      </a:cubicBezTo>
                      <a:cubicBezTo>
                        <a:pt x="12" y="78"/>
                        <a:pt x="12" y="78"/>
                        <a:pt x="12" y="78"/>
                      </a:cubicBezTo>
                      <a:cubicBezTo>
                        <a:pt x="10" y="73"/>
                        <a:pt x="10" y="65"/>
                        <a:pt x="16" y="61"/>
                      </a:cubicBezTo>
                      <a:cubicBezTo>
                        <a:pt x="13" y="62"/>
                        <a:pt x="19" y="53"/>
                        <a:pt x="10" y="54"/>
                      </a:cubicBezTo>
                      <a:cubicBezTo>
                        <a:pt x="12" y="52"/>
                        <a:pt x="12" y="52"/>
                        <a:pt x="13" y="50"/>
                      </a:cubicBezTo>
                      <a:cubicBezTo>
                        <a:pt x="10" y="49"/>
                        <a:pt x="10" y="49"/>
                        <a:pt x="10" y="49"/>
                      </a:cubicBezTo>
                      <a:cubicBezTo>
                        <a:pt x="10" y="47"/>
                        <a:pt x="14" y="47"/>
                        <a:pt x="14" y="44"/>
                      </a:cubicBezTo>
                      <a:cubicBezTo>
                        <a:pt x="10" y="46"/>
                        <a:pt x="9" y="44"/>
                        <a:pt x="6" y="43"/>
                      </a:cubicBezTo>
                      <a:cubicBezTo>
                        <a:pt x="10" y="39"/>
                        <a:pt x="14" y="35"/>
                        <a:pt x="18" y="32"/>
                      </a:cubicBezTo>
                      <a:cubicBezTo>
                        <a:pt x="16" y="33"/>
                        <a:pt x="15" y="33"/>
                        <a:pt x="13" y="34"/>
                      </a:cubicBezTo>
                      <a:cubicBezTo>
                        <a:pt x="15" y="32"/>
                        <a:pt x="11" y="32"/>
                        <a:pt x="10" y="31"/>
                      </a:cubicBezTo>
                      <a:cubicBezTo>
                        <a:pt x="10" y="29"/>
                        <a:pt x="15" y="30"/>
                        <a:pt x="17" y="30"/>
                      </a:cubicBezTo>
                      <a:cubicBezTo>
                        <a:pt x="19" y="26"/>
                        <a:pt x="10" y="24"/>
                        <a:pt x="13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8" y="18"/>
                        <a:pt x="12" y="15"/>
                        <a:pt x="11" y="11"/>
                      </a:cubicBezTo>
                      <a:cubicBezTo>
                        <a:pt x="16" y="9"/>
                        <a:pt x="16" y="15"/>
                        <a:pt x="18" y="17"/>
                      </a:cubicBezTo>
                      <a:cubicBezTo>
                        <a:pt x="19" y="16"/>
                        <a:pt x="19" y="14"/>
                        <a:pt x="21" y="13"/>
                      </a:cubicBezTo>
                      <a:cubicBezTo>
                        <a:pt x="18" y="11"/>
                        <a:pt x="15" y="8"/>
                        <a:pt x="12" y="6"/>
                      </a:cubicBezTo>
                      <a:cubicBezTo>
                        <a:pt x="18" y="8"/>
                        <a:pt x="18" y="3"/>
                        <a:pt x="18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98" name="Freeform 1041"/>
                <p:cNvSpPr>
                  <a:spLocks/>
                </p:cNvSpPr>
                <p:nvPr/>
              </p:nvSpPr>
              <p:spPr bwMode="auto">
                <a:xfrm>
                  <a:off x="4011" y="3085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1 w 2"/>
                    <a:gd name="T5" fmla="*/ 0 h 2"/>
                    <a:gd name="T6" fmla="*/ 0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99" name="Freeform 1042"/>
                <p:cNvSpPr>
                  <a:spLocks/>
                </p:cNvSpPr>
                <p:nvPr/>
              </p:nvSpPr>
              <p:spPr bwMode="auto">
                <a:xfrm>
                  <a:off x="4008" y="307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00" name="Freeform 1043"/>
                <p:cNvSpPr>
                  <a:spLocks/>
                </p:cNvSpPr>
                <p:nvPr/>
              </p:nvSpPr>
              <p:spPr bwMode="auto">
                <a:xfrm>
                  <a:off x="3997" y="3095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01" name="Freeform 1044"/>
                <p:cNvSpPr>
                  <a:spLocks/>
                </p:cNvSpPr>
                <p:nvPr/>
              </p:nvSpPr>
              <p:spPr bwMode="auto">
                <a:xfrm>
                  <a:off x="4008" y="3099"/>
                  <a:ext cx="4" cy="3"/>
                </a:xfrm>
                <a:custGeom>
                  <a:avLst/>
                  <a:gdLst>
                    <a:gd name="T0" fmla="*/ 4 w 4"/>
                    <a:gd name="T1" fmla="*/ 0 h 3"/>
                    <a:gd name="T2" fmla="*/ 0 w 4"/>
                    <a:gd name="T3" fmla="*/ 3 h 3"/>
                    <a:gd name="T4" fmla="*/ 4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3" y="3"/>
                        <a:pt x="4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02" name="Freeform 1045"/>
                <p:cNvSpPr>
                  <a:spLocks/>
                </p:cNvSpPr>
                <p:nvPr/>
              </p:nvSpPr>
              <p:spPr bwMode="auto">
                <a:xfrm>
                  <a:off x="4007" y="3121"/>
                  <a:ext cx="3" cy="1"/>
                </a:xfrm>
                <a:custGeom>
                  <a:avLst/>
                  <a:gdLst>
                    <a:gd name="T0" fmla="*/ 0 w 3"/>
                    <a:gd name="T1" fmla="*/ 1 h 2"/>
                    <a:gd name="T2" fmla="*/ 3 w 3"/>
                    <a:gd name="T3" fmla="*/ 2 h 2"/>
                    <a:gd name="T4" fmla="*/ 0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0" y="2"/>
                        <a:pt x="1" y="2"/>
                        <a:pt x="3" y="2"/>
                      </a:cubicBezTo>
                      <a:cubicBezTo>
                        <a:pt x="3" y="1"/>
                        <a:pt x="2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03" name="Freeform 1046"/>
                <p:cNvSpPr>
                  <a:spLocks/>
                </p:cNvSpPr>
                <p:nvPr/>
              </p:nvSpPr>
              <p:spPr bwMode="auto">
                <a:xfrm>
                  <a:off x="4010" y="3078"/>
                  <a:ext cx="2" cy="4"/>
                </a:xfrm>
                <a:custGeom>
                  <a:avLst/>
                  <a:gdLst>
                    <a:gd name="T0" fmla="*/ 2 w 2"/>
                    <a:gd name="T1" fmla="*/ 4 h 4"/>
                    <a:gd name="T2" fmla="*/ 1 w 2"/>
                    <a:gd name="T3" fmla="*/ 0 h 4"/>
                    <a:gd name="T4" fmla="*/ 0 w 2"/>
                    <a:gd name="T5" fmla="*/ 0 h 4"/>
                    <a:gd name="T6" fmla="*/ 2 w 2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04" name="Freeform 1047"/>
                <p:cNvSpPr>
                  <a:spLocks/>
                </p:cNvSpPr>
                <p:nvPr/>
              </p:nvSpPr>
              <p:spPr bwMode="auto">
                <a:xfrm>
                  <a:off x="3991" y="3021"/>
                  <a:ext cx="22" cy="51"/>
                </a:xfrm>
                <a:custGeom>
                  <a:avLst/>
                  <a:gdLst>
                    <a:gd name="T0" fmla="*/ 5 w 25"/>
                    <a:gd name="T1" fmla="*/ 4 h 59"/>
                    <a:gd name="T2" fmla="*/ 2 w 25"/>
                    <a:gd name="T3" fmla="*/ 14 h 59"/>
                    <a:gd name="T4" fmla="*/ 13 w 25"/>
                    <a:gd name="T5" fmla="*/ 21 h 59"/>
                    <a:gd name="T6" fmla="*/ 4 w 25"/>
                    <a:gd name="T7" fmla="*/ 20 h 59"/>
                    <a:gd name="T8" fmla="*/ 10 w 25"/>
                    <a:gd name="T9" fmla="*/ 40 h 59"/>
                    <a:gd name="T10" fmla="*/ 6 w 25"/>
                    <a:gd name="T11" fmla="*/ 40 h 59"/>
                    <a:gd name="T12" fmla="*/ 16 w 25"/>
                    <a:gd name="T13" fmla="*/ 48 h 59"/>
                    <a:gd name="T14" fmla="*/ 5 w 25"/>
                    <a:gd name="T15" fmla="*/ 48 h 59"/>
                    <a:gd name="T16" fmla="*/ 4 w 25"/>
                    <a:gd name="T17" fmla="*/ 47 h 59"/>
                    <a:gd name="T18" fmla="*/ 7 w 25"/>
                    <a:gd name="T19" fmla="*/ 58 h 59"/>
                    <a:gd name="T20" fmla="*/ 14 w 25"/>
                    <a:gd name="T21" fmla="*/ 59 h 59"/>
                    <a:gd name="T22" fmla="*/ 19 w 25"/>
                    <a:gd name="T23" fmla="*/ 59 h 59"/>
                    <a:gd name="T24" fmla="*/ 15 w 25"/>
                    <a:gd name="T25" fmla="*/ 52 h 59"/>
                    <a:gd name="T26" fmla="*/ 19 w 25"/>
                    <a:gd name="T27" fmla="*/ 51 h 59"/>
                    <a:gd name="T28" fmla="*/ 16 w 25"/>
                    <a:gd name="T29" fmla="*/ 49 h 59"/>
                    <a:gd name="T30" fmla="*/ 20 w 25"/>
                    <a:gd name="T31" fmla="*/ 48 h 59"/>
                    <a:gd name="T32" fmla="*/ 17 w 25"/>
                    <a:gd name="T33" fmla="*/ 42 h 59"/>
                    <a:gd name="T34" fmla="*/ 18 w 25"/>
                    <a:gd name="T35" fmla="*/ 43 h 59"/>
                    <a:gd name="T36" fmla="*/ 13 w 25"/>
                    <a:gd name="T37" fmla="*/ 40 h 59"/>
                    <a:gd name="T38" fmla="*/ 18 w 25"/>
                    <a:gd name="T39" fmla="*/ 38 h 59"/>
                    <a:gd name="T40" fmla="*/ 15 w 25"/>
                    <a:gd name="T41" fmla="*/ 38 h 59"/>
                    <a:gd name="T42" fmla="*/ 20 w 25"/>
                    <a:gd name="T43" fmla="*/ 25 h 59"/>
                    <a:gd name="T44" fmla="*/ 17 w 25"/>
                    <a:gd name="T45" fmla="*/ 24 h 59"/>
                    <a:gd name="T46" fmla="*/ 20 w 25"/>
                    <a:gd name="T47" fmla="*/ 30 h 59"/>
                    <a:gd name="T48" fmla="*/ 10 w 25"/>
                    <a:gd name="T49" fmla="*/ 29 h 59"/>
                    <a:gd name="T50" fmla="*/ 18 w 25"/>
                    <a:gd name="T51" fmla="*/ 21 h 59"/>
                    <a:gd name="T52" fmla="*/ 17 w 25"/>
                    <a:gd name="T53" fmla="*/ 12 h 59"/>
                    <a:gd name="T54" fmla="*/ 18 w 25"/>
                    <a:gd name="T55" fmla="*/ 12 h 59"/>
                    <a:gd name="T56" fmla="*/ 14 w 25"/>
                    <a:gd name="T57" fmla="*/ 6 h 59"/>
                    <a:gd name="T58" fmla="*/ 13 w 25"/>
                    <a:gd name="T59" fmla="*/ 8 h 59"/>
                    <a:gd name="T60" fmla="*/ 10 w 25"/>
                    <a:gd name="T61" fmla="*/ 5 h 59"/>
                    <a:gd name="T62" fmla="*/ 12 w 25"/>
                    <a:gd name="T63" fmla="*/ 5 h 59"/>
                    <a:gd name="T64" fmla="*/ 6 w 25"/>
                    <a:gd name="T65" fmla="*/ 0 h 59"/>
                    <a:gd name="T66" fmla="*/ 10 w 25"/>
                    <a:gd name="T67" fmla="*/ 6 h 59"/>
                    <a:gd name="T68" fmla="*/ 5 w 25"/>
                    <a:gd name="T69" fmla="*/ 4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5" h="59">
                      <a:moveTo>
                        <a:pt x="5" y="4"/>
                      </a:moveTo>
                      <a:cubicBezTo>
                        <a:pt x="0" y="6"/>
                        <a:pt x="3" y="11"/>
                        <a:pt x="2" y="14"/>
                      </a:cubicBezTo>
                      <a:cubicBezTo>
                        <a:pt x="5" y="21"/>
                        <a:pt x="12" y="15"/>
                        <a:pt x="13" y="21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4" y="26"/>
                        <a:pt x="2" y="35"/>
                        <a:pt x="10" y="40"/>
                      </a:cubicBezTo>
                      <a:cubicBezTo>
                        <a:pt x="9" y="41"/>
                        <a:pt x="8" y="42"/>
                        <a:pt x="6" y="40"/>
                      </a:cubicBezTo>
                      <a:cubicBezTo>
                        <a:pt x="7" y="44"/>
                        <a:pt x="19" y="43"/>
                        <a:pt x="16" y="48"/>
                      </a:cubicBezTo>
                      <a:cubicBezTo>
                        <a:pt x="11" y="43"/>
                        <a:pt x="11" y="50"/>
                        <a:pt x="5" y="48"/>
                      </a:cubicBezTo>
                      <a:cubicBezTo>
                        <a:pt x="4" y="47"/>
                        <a:pt x="4" y="47"/>
                        <a:pt x="4" y="47"/>
                      </a:cubicBezTo>
                      <a:cubicBezTo>
                        <a:pt x="5" y="51"/>
                        <a:pt x="8" y="56"/>
                        <a:pt x="7" y="58"/>
                      </a:cubicBezTo>
                      <a:cubicBezTo>
                        <a:pt x="10" y="58"/>
                        <a:pt x="13" y="56"/>
                        <a:pt x="14" y="59"/>
                      </a:cubicBezTo>
                      <a:cubicBezTo>
                        <a:pt x="14" y="58"/>
                        <a:pt x="17" y="59"/>
                        <a:pt x="19" y="59"/>
                      </a:cubicBezTo>
                      <a:cubicBezTo>
                        <a:pt x="17" y="55"/>
                        <a:pt x="18" y="54"/>
                        <a:pt x="15" y="52"/>
                      </a:cubicBezTo>
                      <a:cubicBezTo>
                        <a:pt x="18" y="50"/>
                        <a:pt x="16" y="53"/>
                        <a:pt x="19" y="51"/>
                      </a:cubicBezTo>
                      <a:cubicBezTo>
                        <a:pt x="16" y="49"/>
                        <a:pt x="16" y="49"/>
                        <a:pt x="16" y="49"/>
                      </a:cubicBezTo>
                      <a:cubicBezTo>
                        <a:pt x="17" y="47"/>
                        <a:pt x="20" y="51"/>
                        <a:pt x="20" y="48"/>
                      </a:cubicBezTo>
                      <a:cubicBezTo>
                        <a:pt x="18" y="47"/>
                        <a:pt x="16" y="45"/>
                        <a:pt x="17" y="42"/>
                      </a:cubicBezTo>
                      <a:cubicBezTo>
                        <a:pt x="18" y="43"/>
                        <a:pt x="18" y="43"/>
                        <a:pt x="18" y="43"/>
                      </a:cubicBezTo>
                      <a:cubicBezTo>
                        <a:pt x="17" y="41"/>
                        <a:pt x="18" y="39"/>
                        <a:pt x="13" y="40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6" y="33"/>
                        <a:pt x="25" y="31"/>
                        <a:pt x="20" y="25"/>
                      </a:cubicBezTo>
                      <a:cubicBezTo>
                        <a:pt x="19" y="26"/>
                        <a:pt x="17" y="25"/>
                        <a:pt x="17" y="24"/>
                      </a:cubicBezTo>
                      <a:cubicBezTo>
                        <a:pt x="14" y="27"/>
                        <a:pt x="19" y="27"/>
                        <a:pt x="20" y="30"/>
                      </a:cubicBezTo>
                      <a:cubicBezTo>
                        <a:pt x="16" y="30"/>
                        <a:pt x="12" y="26"/>
                        <a:pt x="10" y="29"/>
                      </a:cubicBezTo>
                      <a:cubicBezTo>
                        <a:pt x="14" y="26"/>
                        <a:pt x="10" y="23"/>
                        <a:pt x="18" y="21"/>
                      </a:cubicBezTo>
                      <a:cubicBezTo>
                        <a:pt x="19" y="17"/>
                        <a:pt x="15" y="16"/>
                        <a:pt x="17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2" y="11"/>
                        <a:pt x="20" y="9"/>
                        <a:pt x="14" y="6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1" y="8"/>
                        <a:pt x="11" y="7"/>
                        <a:pt x="10" y="5"/>
                      </a:cubicBezTo>
                      <a:cubicBezTo>
                        <a:pt x="11" y="6"/>
                        <a:pt x="11" y="6"/>
                        <a:pt x="12" y="5"/>
                      </a:cubicBezTo>
                      <a:cubicBezTo>
                        <a:pt x="8" y="5"/>
                        <a:pt x="7" y="0"/>
                        <a:pt x="6" y="0"/>
                      </a:cubicBezTo>
                      <a:cubicBezTo>
                        <a:pt x="5" y="2"/>
                        <a:pt x="9" y="4"/>
                        <a:pt x="10" y="6"/>
                      </a:cubicBezTo>
                      <a:cubicBezTo>
                        <a:pt x="7" y="5"/>
                        <a:pt x="4" y="5"/>
                        <a:pt x="5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05" name="Freeform 1048"/>
                <p:cNvSpPr>
                  <a:spLocks/>
                </p:cNvSpPr>
                <p:nvPr/>
              </p:nvSpPr>
              <p:spPr bwMode="auto">
                <a:xfrm>
                  <a:off x="4006" y="3058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06" name="Freeform 1049"/>
                <p:cNvSpPr>
                  <a:spLocks/>
                </p:cNvSpPr>
                <p:nvPr/>
              </p:nvSpPr>
              <p:spPr bwMode="auto">
                <a:xfrm>
                  <a:off x="3988" y="2979"/>
                  <a:ext cx="25" cy="40"/>
                </a:xfrm>
                <a:custGeom>
                  <a:avLst/>
                  <a:gdLst>
                    <a:gd name="T0" fmla="*/ 15 w 30"/>
                    <a:gd name="T1" fmla="*/ 33 h 46"/>
                    <a:gd name="T2" fmla="*/ 21 w 30"/>
                    <a:gd name="T3" fmla="*/ 31 h 46"/>
                    <a:gd name="T4" fmla="*/ 10 w 30"/>
                    <a:gd name="T5" fmla="*/ 32 h 46"/>
                    <a:gd name="T6" fmla="*/ 8 w 30"/>
                    <a:gd name="T7" fmla="*/ 27 h 46"/>
                    <a:gd name="T8" fmla="*/ 17 w 30"/>
                    <a:gd name="T9" fmla="*/ 27 h 46"/>
                    <a:gd name="T10" fmla="*/ 19 w 30"/>
                    <a:gd name="T11" fmla="*/ 22 h 46"/>
                    <a:gd name="T12" fmla="*/ 13 w 30"/>
                    <a:gd name="T13" fmla="*/ 22 h 46"/>
                    <a:gd name="T14" fmla="*/ 9 w 30"/>
                    <a:gd name="T15" fmla="*/ 17 h 46"/>
                    <a:gd name="T16" fmla="*/ 11 w 30"/>
                    <a:gd name="T17" fmla="*/ 19 h 46"/>
                    <a:gd name="T18" fmla="*/ 18 w 30"/>
                    <a:gd name="T19" fmla="*/ 16 h 46"/>
                    <a:gd name="T20" fmla="*/ 2 w 30"/>
                    <a:gd name="T21" fmla="*/ 4 h 46"/>
                    <a:gd name="T22" fmla="*/ 3 w 30"/>
                    <a:gd name="T23" fmla="*/ 8 h 46"/>
                    <a:gd name="T24" fmla="*/ 10 w 30"/>
                    <a:gd name="T25" fmla="*/ 8 h 46"/>
                    <a:gd name="T26" fmla="*/ 8 w 30"/>
                    <a:gd name="T27" fmla="*/ 12 h 46"/>
                    <a:gd name="T28" fmla="*/ 4 w 30"/>
                    <a:gd name="T29" fmla="*/ 9 h 46"/>
                    <a:gd name="T30" fmla="*/ 5 w 30"/>
                    <a:gd name="T31" fmla="*/ 40 h 46"/>
                    <a:gd name="T32" fmla="*/ 5 w 30"/>
                    <a:gd name="T33" fmla="*/ 36 h 46"/>
                    <a:gd name="T34" fmla="*/ 10 w 30"/>
                    <a:gd name="T35" fmla="*/ 40 h 46"/>
                    <a:gd name="T36" fmla="*/ 16 w 30"/>
                    <a:gd name="T37" fmla="*/ 37 h 46"/>
                    <a:gd name="T38" fmla="*/ 15 w 30"/>
                    <a:gd name="T39" fmla="*/ 40 h 46"/>
                    <a:gd name="T40" fmla="*/ 21 w 30"/>
                    <a:gd name="T41" fmla="*/ 39 h 46"/>
                    <a:gd name="T42" fmla="*/ 24 w 30"/>
                    <a:gd name="T43" fmla="*/ 46 h 46"/>
                    <a:gd name="T44" fmla="*/ 24 w 30"/>
                    <a:gd name="T45" fmla="*/ 35 h 46"/>
                    <a:gd name="T46" fmla="*/ 15 w 30"/>
                    <a:gd name="T47" fmla="*/ 33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0" h="46">
                      <a:moveTo>
                        <a:pt x="15" y="33"/>
                      </a:moveTo>
                      <a:cubicBezTo>
                        <a:pt x="16" y="31"/>
                        <a:pt x="19" y="34"/>
                        <a:pt x="21" y="31"/>
                      </a:cubicBezTo>
                      <a:cubicBezTo>
                        <a:pt x="18" y="29"/>
                        <a:pt x="15" y="35"/>
                        <a:pt x="10" y="32"/>
                      </a:cubicBezTo>
                      <a:cubicBezTo>
                        <a:pt x="13" y="31"/>
                        <a:pt x="8" y="28"/>
                        <a:pt x="8" y="27"/>
                      </a:cubicBezTo>
                      <a:cubicBezTo>
                        <a:pt x="11" y="28"/>
                        <a:pt x="16" y="27"/>
                        <a:pt x="17" y="27"/>
                      </a:cubicBezTo>
                      <a:cubicBezTo>
                        <a:pt x="16" y="26"/>
                        <a:pt x="19" y="24"/>
                        <a:pt x="19" y="22"/>
                      </a:cubicBezTo>
                      <a:cubicBezTo>
                        <a:pt x="15" y="26"/>
                        <a:pt x="16" y="19"/>
                        <a:pt x="13" y="22"/>
                      </a:cubicBezTo>
                      <a:cubicBezTo>
                        <a:pt x="9" y="22"/>
                        <a:pt x="7" y="19"/>
                        <a:pt x="9" y="17"/>
                      </a:cubicBezTo>
                      <a:cubicBezTo>
                        <a:pt x="12" y="17"/>
                        <a:pt x="11" y="18"/>
                        <a:pt x="11" y="19"/>
                      </a:cubicBezTo>
                      <a:cubicBezTo>
                        <a:pt x="16" y="20"/>
                        <a:pt x="14" y="17"/>
                        <a:pt x="18" y="16"/>
                      </a:cubicBezTo>
                      <a:cubicBezTo>
                        <a:pt x="12" y="12"/>
                        <a:pt x="11" y="0"/>
                        <a:pt x="2" y="4"/>
                      </a:cubicBezTo>
                      <a:cubicBezTo>
                        <a:pt x="0" y="5"/>
                        <a:pt x="2" y="6"/>
                        <a:pt x="3" y="8"/>
                      </a:cubicBezTo>
                      <a:cubicBezTo>
                        <a:pt x="4" y="3"/>
                        <a:pt x="8" y="7"/>
                        <a:pt x="10" y="8"/>
                      </a:cubicBezTo>
                      <a:cubicBezTo>
                        <a:pt x="8" y="9"/>
                        <a:pt x="11" y="12"/>
                        <a:pt x="8" y="12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8"/>
                        <a:pt x="4" y="30"/>
                        <a:pt x="5" y="40"/>
                      </a:cubicBez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8" y="36"/>
                        <a:pt x="8" y="38"/>
                        <a:pt x="10" y="40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6" y="38"/>
                        <a:pt x="17" y="40"/>
                        <a:pt x="15" y="40"/>
                      </a:cubicBezTo>
                      <a:cubicBezTo>
                        <a:pt x="17" y="41"/>
                        <a:pt x="19" y="40"/>
                        <a:pt x="21" y="39"/>
                      </a:cubicBezTo>
                      <a:cubicBezTo>
                        <a:pt x="23" y="43"/>
                        <a:pt x="20" y="43"/>
                        <a:pt x="24" y="46"/>
                      </a:cubicBezTo>
                      <a:cubicBezTo>
                        <a:pt x="30" y="40"/>
                        <a:pt x="20" y="41"/>
                        <a:pt x="24" y="35"/>
                      </a:cubicBezTo>
                      <a:lnTo>
                        <a:pt x="15" y="3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07" name="Freeform 1050"/>
                <p:cNvSpPr>
                  <a:spLocks/>
                </p:cNvSpPr>
                <p:nvPr/>
              </p:nvSpPr>
              <p:spPr bwMode="auto">
                <a:xfrm>
                  <a:off x="4001" y="3017"/>
                  <a:ext cx="3" cy="2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0 h 2"/>
                    <a:gd name="T4" fmla="*/ 2 w 3"/>
                    <a:gd name="T5" fmla="*/ 2 h 2"/>
                    <a:gd name="T6" fmla="*/ 3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08" name="Freeform 1051"/>
                <p:cNvSpPr>
                  <a:spLocks/>
                </p:cNvSpPr>
                <p:nvPr/>
              </p:nvSpPr>
              <p:spPr bwMode="auto">
                <a:xfrm>
                  <a:off x="3992" y="3015"/>
                  <a:ext cx="3" cy="2"/>
                </a:xfrm>
                <a:custGeom>
                  <a:avLst/>
                  <a:gdLst>
                    <a:gd name="T0" fmla="*/ 0 w 4"/>
                    <a:gd name="T1" fmla="*/ 2 h 3"/>
                    <a:gd name="T2" fmla="*/ 3 w 4"/>
                    <a:gd name="T3" fmla="*/ 3 h 3"/>
                    <a:gd name="T4" fmla="*/ 0 w 4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2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0"/>
                        <a:pt x="2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09" name="Freeform 1052"/>
                <p:cNvSpPr>
                  <a:spLocks/>
                </p:cNvSpPr>
                <p:nvPr/>
              </p:nvSpPr>
              <p:spPr bwMode="auto">
                <a:xfrm>
                  <a:off x="4001" y="2987"/>
                  <a:ext cx="2" cy="3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0 h 3"/>
                    <a:gd name="T4" fmla="*/ 0 w 2"/>
                    <a:gd name="T5" fmla="*/ 2 h 3"/>
                    <a:gd name="T6" fmla="*/ 2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0" name="Freeform 1053"/>
                <p:cNvSpPr>
                  <a:spLocks/>
                </p:cNvSpPr>
                <p:nvPr/>
              </p:nvSpPr>
              <p:spPr bwMode="auto">
                <a:xfrm>
                  <a:off x="3988" y="2971"/>
                  <a:ext cx="12" cy="12"/>
                </a:xfrm>
                <a:custGeom>
                  <a:avLst/>
                  <a:gdLst>
                    <a:gd name="T0" fmla="*/ 0 w 14"/>
                    <a:gd name="T1" fmla="*/ 0 h 14"/>
                    <a:gd name="T2" fmla="*/ 1 w 14"/>
                    <a:gd name="T3" fmla="*/ 12 h 14"/>
                    <a:gd name="T4" fmla="*/ 13 w 14"/>
                    <a:gd name="T5" fmla="*/ 11 h 14"/>
                    <a:gd name="T6" fmla="*/ 5 w 14"/>
                    <a:gd name="T7" fmla="*/ 7 h 14"/>
                    <a:gd name="T8" fmla="*/ 4 w 14"/>
                    <a:gd name="T9" fmla="*/ 0 h 14"/>
                    <a:gd name="T10" fmla="*/ 0 w 14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4">
                      <a:moveTo>
                        <a:pt x="0" y="0"/>
                      </a:moveTo>
                      <a:cubicBezTo>
                        <a:pt x="1" y="5"/>
                        <a:pt x="4" y="7"/>
                        <a:pt x="1" y="12"/>
                      </a:cubicBezTo>
                      <a:cubicBezTo>
                        <a:pt x="5" y="14"/>
                        <a:pt x="9" y="10"/>
                        <a:pt x="13" y="11"/>
                      </a:cubicBezTo>
                      <a:cubicBezTo>
                        <a:pt x="14" y="9"/>
                        <a:pt x="6" y="9"/>
                        <a:pt x="5" y="7"/>
                      </a:cubicBezTo>
                      <a:cubicBezTo>
                        <a:pt x="8" y="6"/>
                        <a:pt x="4" y="3"/>
                        <a:pt x="4" y="0"/>
                      </a:cubicBezTo>
                      <a:cubicBezTo>
                        <a:pt x="3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1" name="Freeform 1054"/>
                <p:cNvSpPr>
                  <a:spLocks/>
                </p:cNvSpPr>
                <p:nvPr/>
              </p:nvSpPr>
              <p:spPr bwMode="auto">
                <a:xfrm>
                  <a:off x="3986" y="2877"/>
                  <a:ext cx="21" cy="98"/>
                </a:xfrm>
                <a:custGeom>
                  <a:avLst/>
                  <a:gdLst>
                    <a:gd name="T0" fmla="*/ 15 w 25"/>
                    <a:gd name="T1" fmla="*/ 93 h 114"/>
                    <a:gd name="T2" fmla="*/ 14 w 25"/>
                    <a:gd name="T3" fmla="*/ 87 h 114"/>
                    <a:gd name="T4" fmla="*/ 17 w 25"/>
                    <a:gd name="T5" fmla="*/ 90 h 114"/>
                    <a:gd name="T6" fmla="*/ 19 w 25"/>
                    <a:gd name="T7" fmla="*/ 85 h 114"/>
                    <a:gd name="T8" fmla="*/ 17 w 25"/>
                    <a:gd name="T9" fmla="*/ 86 h 114"/>
                    <a:gd name="T10" fmla="*/ 15 w 25"/>
                    <a:gd name="T11" fmla="*/ 76 h 114"/>
                    <a:gd name="T12" fmla="*/ 10 w 25"/>
                    <a:gd name="T13" fmla="*/ 74 h 114"/>
                    <a:gd name="T14" fmla="*/ 18 w 25"/>
                    <a:gd name="T15" fmla="*/ 67 h 114"/>
                    <a:gd name="T16" fmla="*/ 7 w 25"/>
                    <a:gd name="T17" fmla="*/ 69 h 114"/>
                    <a:gd name="T18" fmla="*/ 10 w 25"/>
                    <a:gd name="T19" fmla="*/ 57 h 114"/>
                    <a:gd name="T20" fmla="*/ 11 w 25"/>
                    <a:gd name="T21" fmla="*/ 59 h 114"/>
                    <a:gd name="T22" fmla="*/ 11 w 25"/>
                    <a:gd name="T23" fmla="*/ 53 h 114"/>
                    <a:gd name="T24" fmla="*/ 16 w 25"/>
                    <a:gd name="T25" fmla="*/ 53 h 114"/>
                    <a:gd name="T26" fmla="*/ 15 w 25"/>
                    <a:gd name="T27" fmla="*/ 44 h 114"/>
                    <a:gd name="T28" fmla="*/ 18 w 25"/>
                    <a:gd name="T29" fmla="*/ 45 h 114"/>
                    <a:gd name="T30" fmla="*/ 13 w 25"/>
                    <a:gd name="T31" fmla="*/ 27 h 114"/>
                    <a:gd name="T32" fmla="*/ 17 w 25"/>
                    <a:gd name="T33" fmla="*/ 25 h 114"/>
                    <a:gd name="T34" fmla="*/ 7 w 25"/>
                    <a:gd name="T35" fmla="*/ 26 h 114"/>
                    <a:gd name="T36" fmla="*/ 8 w 25"/>
                    <a:gd name="T37" fmla="*/ 19 h 114"/>
                    <a:gd name="T38" fmla="*/ 14 w 25"/>
                    <a:gd name="T39" fmla="*/ 21 h 114"/>
                    <a:gd name="T40" fmla="*/ 11 w 25"/>
                    <a:gd name="T41" fmla="*/ 17 h 114"/>
                    <a:gd name="T42" fmla="*/ 17 w 25"/>
                    <a:gd name="T43" fmla="*/ 14 h 114"/>
                    <a:gd name="T44" fmla="*/ 8 w 25"/>
                    <a:gd name="T45" fmla="*/ 6 h 114"/>
                    <a:gd name="T46" fmla="*/ 10 w 25"/>
                    <a:gd name="T47" fmla="*/ 2 h 114"/>
                    <a:gd name="T48" fmla="*/ 0 w 25"/>
                    <a:gd name="T49" fmla="*/ 5 h 114"/>
                    <a:gd name="T50" fmla="*/ 2 w 25"/>
                    <a:gd name="T51" fmla="*/ 30 h 114"/>
                    <a:gd name="T52" fmla="*/ 8 w 25"/>
                    <a:gd name="T53" fmla="*/ 37 h 114"/>
                    <a:gd name="T54" fmla="*/ 2 w 25"/>
                    <a:gd name="T55" fmla="*/ 38 h 114"/>
                    <a:gd name="T56" fmla="*/ 8 w 25"/>
                    <a:gd name="T57" fmla="*/ 38 h 114"/>
                    <a:gd name="T58" fmla="*/ 2 w 25"/>
                    <a:gd name="T59" fmla="*/ 42 h 114"/>
                    <a:gd name="T60" fmla="*/ 8 w 25"/>
                    <a:gd name="T61" fmla="*/ 44 h 114"/>
                    <a:gd name="T62" fmla="*/ 1 w 25"/>
                    <a:gd name="T63" fmla="*/ 47 h 114"/>
                    <a:gd name="T64" fmla="*/ 5 w 25"/>
                    <a:gd name="T65" fmla="*/ 87 h 114"/>
                    <a:gd name="T66" fmla="*/ 9 w 25"/>
                    <a:gd name="T67" fmla="*/ 85 h 114"/>
                    <a:gd name="T68" fmla="*/ 11 w 25"/>
                    <a:gd name="T69" fmla="*/ 101 h 114"/>
                    <a:gd name="T70" fmla="*/ 14 w 25"/>
                    <a:gd name="T71" fmla="*/ 102 h 114"/>
                    <a:gd name="T72" fmla="*/ 5 w 25"/>
                    <a:gd name="T73" fmla="*/ 102 h 114"/>
                    <a:gd name="T74" fmla="*/ 6 w 25"/>
                    <a:gd name="T75" fmla="*/ 107 h 114"/>
                    <a:gd name="T76" fmla="*/ 8 w 25"/>
                    <a:gd name="T77" fmla="*/ 104 h 114"/>
                    <a:gd name="T78" fmla="*/ 7 w 25"/>
                    <a:gd name="T79" fmla="*/ 109 h 114"/>
                    <a:gd name="T80" fmla="*/ 18 w 25"/>
                    <a:gd name="T81" fmla="*/ 105 h 114"/>
                    <a:gd name="T82" fmla="*/ 22 w 25"/>
                    <a:gd name="T83" fmla="*/ 93 h 114"/>
                    <a:gd name="T84" fmla="*/ 15 w 25"/>
                    <a:gd name="T85" fmla="*/ 93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5" h="114">
                      <a:moveTo>
                        <a:pt x="15" y="93"/>
                      </a:moveTo>
                      <a:cubicBezTo>
                        <a:pt x="15" y="91"/>
                        <a:pt x="12" y="89"/>
                        <a:pt x="14" y="87"/>
                      </a:cubicBezTo>
                      <a:cubicBezTo>
                        <a:pt x="16" y="87"/>
                        <a:pt x="17" y="89"/>
                        <a:pt x="17" y="90"/>
                      </a:cubicBezTo>
                      <a:cubicBezTo>
                        <a:pt x="22" y="89"/>
                        <a:pt x="16" y="88"/>
                        <a:pt x="19" y="85"/>
                      </a:cubicBezTo>
                      <a:cubicBezTo>
                        <a:pt x="19" y="86"/>
                        <a:pt x="18" y="86"/>
                        <a:pt x="17" y="86"/>
                      </a:cubicBezTo>
                      <a:cubicBezTo>
                        <a:pt x="17" y="80"/>
                        <a:pt x="12" y="83"/>
                        <a:pt x="15" y="76"/>
                      </a:cubicBezTo>
                      <a:cubicBezTo>
                        <a:pt x="13" y="75"/>
                        <a:pt x="13" y="74"/>
                        <a:pt x="10" y="74"/>
                      </a:cubicBezTo>
                      <a:cubicBezTo>
                        <a:pt x="14" y="70"/>
                        <a:pt x="14" y="72"/>
                        <a:pt x="18" y="67"/>
                      </a:cubicBezTo>
                      <a:cubicBezTo>
                        <a:pt x="16" y="67"/>
                        <a:pt x="11" y="69"/>
                        <a:pt x="7" y="69"/>
                      </a:cubicBezTo>
                      <a:cubicBezTo>
                        <a:pt x="13" y="62"/>
                        <a:pt x="5" y="62"/>
                        <a:pt x="10" y="57"/>
                      </a:cubicBezTo>
                      <a:cubicBezTo>
                        <a:pt x="10" y="58"/>
                        <a:pt x="11" y="58"/>
                        <a:pt x="11" y="59"/>
                      </a:cubicBezTo>
                      <a:cubicBezTo>
                        <a:pt x="17" y="59"/>
                        <a:pt x="10" y="56"/>
                        <a:pt x="11" y="53"/>
                      </a:cubicBezTo>
                      <a:cubicBezTo>
                        <a:pt x="16" y="53"/>
                        <a:pt x="16" y="53"/>
                        <a:pt x="16" y="53"/>
                      </a:cubicBezTo>
                      <a:cubicBezTo>
                        <a:pt x="15" y="51"/>
                        <a:pt x="12" y="47"/>
                        <a:pt x="15" y="44"/>
                      </a:cubicBez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14" y="39"/>
                        <a:pt x="16" y="32"/>
                        <a:pt x="13" y="27"/>
                      </a:cubicBez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12" y="18"/>
                        <a:pt x="15" y="31"/>
                        <a:pt x="7" y="26"/>
                      </a:cubicBezTo>
                      <a:cubicBezTo>
                        <a:pt x="17" y="26"/>
                        <a:pt x="4" y="23"/>
                        <a:pt x="8" y="19"/>
                      </a:cubicBezTo>
                      <a:cubicBezTo>
                        <a:pt x="11" y="17"/>
                        <a:pt x="10" y="23"/>
                        <a:pt x="14" y="21"/>
                      </a:cubicBezTo>
                      <a:cubicBezTo>
                        <a:pt x="9" y="20"/>
                        <a:pt x="12" y="19"/>
                        <a:pt x="11" y="17"/>
                      </a:cubicBezTo>
                      <a:cubicBezTo>
                        <a:pt x="16" y="17"/>
                        <a:pt x="12" y="12"/>
                        <a:pt x="17" y="14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1" y="5"/>
                        <a:pt x="10" y="3"/>
                        <a:pt x="10" y="2"/>
                      </a:cubicBezTo>
                      <a:cubicBezTo>
                        <a:pt x="10" y="6"/>
                        <a:pt x="3" y="0"/>
                        <a:pt x="0" y="5"/>
                      </a:cubicBezTo>
                      <a:cubicBezTo>
                        <a:pt x="3" y="11"/>
                        <a:pt x="5" y="22"/>
                        <a:pt x="2" y="30"/>
                      </a:cubicBezTo>
                      <a:cubicBezTo>
                        <a:pt x="9" y="31"/>
                        <a:pt x="2" y="35"/>
                        <a:pt x="8" y="37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3" y="43"/>
                        <a:pt x="5" y="36"/>
                        <a:pt x="8" y="38"/>
                      </a:cubicBezTo>
                      <a:cubicBezTo>
                        <a:pt x="9" y="40"/>
                        <a:pt x="5" y="42"/>
                        <a:pt x="2" y="42"/>
                      </a:cubicBezTo>
                      <a:cubicBezTo>
                        <a:pt x="2" y="45"/>
                        <a:pt x="4" y="42"/>
                        <a:pt x="8" y="44"/>
                      </a:cubicBezTo>
                      <a:cubicBezTo>
                        <a:pt x="1" y="47"/>
                        <a:pt x="1" y="47"/>
                        <a:pt x="1" y="47"/>
                      </a:cubicBezTo>
                      <a:cubicBezTo>
                        <a:pt x="3" y="58"/>
                        <a:pt x="8" y="73"/>
                        <a:pt x="5" y="87"/>
                      </a:cubicBezTo>
                      <a:cubicBezTo>
                        <a:pt x="9" y="85"/>
                        <a:pt x="9" y="85"/>
                        <a:pt x="9" y="85"/>
                      </a:cubicBezTo>
                      <a:cubicBezTo>
                        <a:pt x="7" y="92"/>
                        <a:pt x="20" y="95"/>
                        <a:pt x="11" y="101"/>
                      </a:cubicBezTo>
                      <a:cubicBezTo>
                        <a:pt x="14" y="102"/>
                        <a:pt x="14" y="102"/>
                        <a:pt x="14" y="102"/>
                      </a:cubicBezTo>
                      <a:cubicBezTo>
                        <a:pt x="12" y="101"/>
                        <a:pt x="8" y="104"/>
                        <a:pt x="5" y="102"/>
                      </a:cubicBezTo>
                      <a:cubicBezTo>
                        <a:pt x="6" y="104"/>
                        <a:pt x="5" y="106"/>
                        <a:pt x="6" y="107"/>
                      </a:cubicBezTo>
                      <a:cubicBezTo>
                        <a:pt x="8" y="104"/>
                        <a:pt x="8" y="104"/>
                        <a:pt x="8" y="104"/>
                      </a:cubicBezTo>
                      <a:cubicBezTo>
                        <a:pt x="12" y="106"/>
                        <a:pt x="10" y="109"/>
                        <a:pt x="7" y="109"/>
                      </a:cubicBezTo>
                      <a:cubicBezTo>
                        <a:pt x="11" y="114"/>
                        <a:pt x="14" y="106"/>
                        <a:pt x="18" y="105"/>
                      </a:cubicBezTo>
                      <a:cubicBezTo>
                        <a:pt x="9" y="99"/>
                        <a:pt x="25" y="99"/>
                        <a:pt x="22" y="93"/>
                      </a:cubicBezTo>
                      <a:cubicBezTo>
                        <a:pt x="19" y="89"/>
                        <a:pt x="18" y="93"/>
                        <a:pt x="15" y="9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2" name="Freeform 1055"/>
                <p:cNvSpPr>
                  <a:spLocks/>
                </p:cNvSpPr>
                <p:nvPr/>
              </p:nvSpPr>
              <p:spPr bwMode="auto">
                <a:xfrm>
                  <a:off x="3989" y="296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3" name="Freeform 1056"/>
                <p:cNvSpPr>
                  <a:spLocks/>
                </p:cNvSpPr>
                <p:nvPr/>
              </p:nvSpPr>
              <p:spPr bwMode="auto">
                <a:xfrm>
                  <a:off x="3993" y="2876"/>
                  <a:ext cx="1" cy="2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1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1" y="1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4" name="Freeform 1057"/>
                <p:cNvSpPr>
                  <a:spLocks/>
                </p:cNvSpPr>
                <p:nvPr/>
              </p:nvSpPr>
              <p:spPr bwMode="auto">
                <a:xfrm>
                  <a:off x="3991" y="2971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5" name="Freeform 1058"/>
                <p:cNvSpPr>
                  <a:spLocks/>
                </p:cNvSpPr>
                <p:nvPr/>
              </p:nvSpPr>
              <p:spPr bwMode="auto">
                <a:xfrm>
                  <a:off x="4000" y="297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6" name="Freeform 1059"/>
                <p:cNvSpPr>
                  <a:spLocks/>
                </p:cNvSpPr>
                <p:nvPr/>
              </p:nvSpPr>
              <p:spPr bwMode="auto">
                <a:xfrm>
                  <a:off x="3997" y="2863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7" name="Freeform 1060"/>
                <p:cNvSpPr>
                  <a:spLocks/>
                </p:cNvSpPr>
                <p:nvPr/>
              </p:nvSpPr>
              <p:spPr bwMode="auto">
                <a:xfrm>
                  <a:off x="4000" y="282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8" name="Freeform 1061"/>
                <p:cNvSpPr>
                  <a:spLocks/>
                </p:cNvSpPr>
                <p:nvPr/>
              </p:nvSpPr>
              <p:spPr bwMode="auto">
                <a:xfrm>
                  <a:off x="3975" y="2709"/>
                  <a:ext cx="28" cy="166"/>
                </a:xfrm>
                <a:custGeom>
                  <a:avLst/>
                  <a:gdLst>
                    <a:gd name="T0" fmla="*/ 17 w 33"/>
                    <a:gd name="T1" fmla="*/ 7 h 193"/>
                    <a:gd name="T2" fmla="*/ 10 w 33"/>
                    <a:gd name="T3" fmla="*/ 3 h 193"/>
                    <a:gd name="T4" fmla="*/ 7 w 33"/>
                    <a:gd name="T5" fmla="*/ 10 h 193"/>
                    <a:gd name="T6" fmla="*/ 11 w 33"/>
                    <a:gd name="T7" fmla="*/ 20 h 193"/>
                    <a:gd name="T8" fmla="*/ 11 w 33"/>
                    <a:gd name="T9" fmla="*/ 42 h 193"/>
                    <a:gd name="T10" fmla="*/ 9 w 33"/>
                    <a:gd name="T11" fmla="*/ 56 h 193"/>
                    <a:gd name="T12" fmla="*/ 16 w 33"/>
                    <a:gd name="T13" fmla="*/ 75 h 193"/>
                    <a:gd name="T14" fmla="*/ 14 w 33"/>
                    <a:gd name="T15" fmla="*/ 79 h 193"/>
                    <a:gd name="T16" fmla="*/ 12 w 33"/>
                    <a:gd name="T17" fmla="*/ 89 h 193"/>
                    <a:gd name="T18" fmla="*/ 22 w 33"/>
                    <a:gd name="T19" fmla="*/ 94 h 193"/>
                    <a:gd name="T20" fmla="*/ 23 w 33"/>
                    <a:gd name="T21" fmla="*/ 103 h 193"/>
                    <a:gd name="T22" fmla="*/ 18 w 33"/>
                    <a:gd name="T23" fmla="*/ 111 h 193"/>
                    <a:gd name="T24" fmla="*/ 19 w 33"/>
                    <a:gd name="T25" fmla="*/ 124 h 193"/>
                    <a:gd name="T26" fmla="*/ 17 w 33"/>
                    <a:gd name="T27" fmla="*/ 137 h 193"/>
                    <a:gd name="T28" fmla="*/ 19 w 33"/>
                    <a:gd name="T29" fmla="*/ 148 h 193"/>
                    <a:gd name="T30" fmla="*/ 23 w 33"/>
                    <a:gd name="T31" fmla="*/ 156 h 193"/>
                    <a:gd name="T32" fmla="*/ 19 w 33"/>
                    <a:gd name="T33" fmla="*/ 158 h 193"/>
                    <a:gd name="T34" fmla="*/ 20 w 33"/>
                    <a:gd name="T35" fmla="*/ 166 h 193"/>
                    <a:gd name="T36" fmla="*/ 19 w 33"/>
                    <a:gd name="T37" fmla="*/ 192 h 193"/>
                    <a:gd name="T38" fmla="*/ 21 w 33"/>
                    <a:gd name="T39" fmla="*/ 179 h 193"/>
                    <a:gd name="T40" fmla="*/ 17 w 33"/>
                    <a:gd name="T41" fmla="*/ 176 h 193"/>
                    <a:gd name="T42" fmla="*/ 29 w 33"/>
                    <a:gd name="T43" fmla="*/ 173 h 193"/>
                    <a:gd name="T44" fmla="*/ 30 w 33"/>
                    <a:gd name="T45" fmla="*/ 170 h 193"/>
                    <a:gd name="T46" fmla="*/ 29 w 33"/>
                    <a:gd name="T47" fmla="*/ 160 h 193"/>
                    <a:gd name="T48" fmla="*/ 31 w 33"/>
                    <a:gd name="T49" fmla="*/ 153 h 193"/>
                    <a:gd name="T50" fmla="*/ 31 w 33"/>
                    <a:gd name="T51" fmla="*/ 140 h 193"/>
                    <a:gd name="T52" fmla="*/ 28 w 33"/>
                    <a:gd name="T53" fmla="*/ 130 h 193"/>
                    <a:gd name="T54" fmla="*/ 29 w 33"/>
                    <a:gd name="T55" fmla="*/ 129 h 193"/>
                    <a:gd name="T56" fmla="*/ 29 w 33"/>
                    <a:gd name="T57" fmla="*/ 126 h 193"/>
                    <a:gd name="T58" fmla="*/ 28 w 33"/>
                    <a:gd name="T59" fmla="*/ 118 h 193"/>
                    <a:gd name="T60" fmla="*/ 25 w 33"/>
                    <a:gd name="T61" fmla="*/ 110 h 193"/>
                    <a:gd name="T62" fmla="*/ 30 w 33"/>
                    <a:gd name="T63" fmla="*/ 106 h 193"/>
                    <a:gd name="T64" fmla="*/ 30 w 33"/>
                    <a:gd name="T65" fmla="*/ 96 h 193"/>
                    <a:gd name="T66" fmla="*/ 25 w 33"/>
                    <a:gd name="T67" fmla="*/ 92 h 193"/>
                    <a:gd name="T68" fmla="*/ 22 w 33"/>
                    <a:gd name="T69" fmla="*/ 79 h 193"/>
                    <a:gd name="T70" fmla="*/ 20 w 33"/>
                    <a:gd name="T71" fmla="*/ 61 h 193"/>
                    <a:gd name="T72" fmla="*/ 21 w 33"/>
                    <a:gd name="T73" fmla="*/ 56 h 193"/>
                    <a:gd name="T74" fmla="*/ 19 w 33"/>
                    <a:gd name="T75" fmla="*/ 36 h 193"/>
                    <a:gd name="T76" fmla="*/ 13 w 33"/>
                    <a:gd name="T77" fmla="*/ 44 h 193"/>
                    <a:gd name="T78" fmla="*/ 23 w 33"/>
                    <a:gd name="T79" fmla="*/ 35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3" h="193">
                      <a:moveTo>
                        <a:pt x="23" y="16"/>
                      </a:moveTo>
                      <a:cubicBezTo>
                        <a:pt x="22" y="13"/>
                        <a:pt x="20" y="9"/>
                        <a:pt x="17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8" y="5"/>
                        <a:pt x="14" y="0"/>
                        <a:pt x="10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5" y="8"/>
                        <a:pt x="8" y="7"/>
                        <a:pt x="7" y="10"/>
                      </a:cubicBezTo>
                      <a:cubicBezTo>
                        <a:pt x="8" y="14"/>
                        <a:pt x="17" y="16"/>
                        <a:pt x="14" y="19"/>
                      </a:cubicBezTo>
                      <a:cubicBezTo>
                        <a:pt x="15" y="21"/>
                        <a:pt x="12" y="21"/>
                        <a:pt x="11" y="20"/>
                      </a:cubicBezTo>
                      <a:cubicBezTo>
                        <a:pt x="10" y="24"/>
                        <a:pt x="17" y="25"/>
                        <a:pt x="18" y="27"/>
                      </a:cubicBezTo>
                      <a:cubicBezTo>
                        <a:pt x="0" y="28"/>
                        <a:pt x="23" y="37"/>
                        <a:pt x="11" y="42"/>
                      </a:cubicBezTo>
                      <a:cubicBezTo>
                        <a:pt x="13" y="45"/>
                        <a:pt x="11" y="49"/>
                        <a:pt x="15" y="53"/>
                      </a:cubicBezTo>
                      <a:cubicBezTo>
                        <a:pt x="10" y="51"/>
                        <a:pt x="14" y="57"/>
                        <a:pt x="9" y="56"/>
                      </a:cubicBezTo>
                      <a:cubicBezTo>
                        <a:pt x="20" y="57"/>
                        <a:pt x="5" y="68"/>
                        <a:pt x="18" y="68"/>
                      </a:cubicBezTo>
                      <a:cubicBezTo>
                        <a:pt x="14" y="74"/>
                        <a:pt x="19" y="68"/>
                        <a:pt x="16" y="75"/>
                      </a:cubicBezTo>
                      <a:cubicBezTo>
                        <a:pt x="14" y="75"/>
                        <a:pt x="14" y="74"/>
                        <a:pt x="14" y="73"/>
                      </a:cubicBezTo>
                      <a:cubicBezTo>
                        <a:pt x="11" y="76"/>
                        <a:pt x="20" y="77"/>
                        <a:pt x="14" y="79"/>
                      </a:cubicBezTo>
                      <a:cubicBezTo>
                        <a:pt x="13" y="84"/>
                        <a:pt x="17" y="80"/>
                        <a:pt x="21" y="83"/>
                      </a:cubicBezTo>
                      <a:cubicBezTo>
                        <a:pt x="19" y="88"/>
                        <a:pt x="17" y="86"/>
                        <a:pt x="12" y="89"/>
                      </a:cubicBezTo>
                      <a:cubicBezTo>
                        <a:pt x="18" y="90"/>
                        <a:pt x="15" y="93"/>
                        <a:pt x="19" y="95"/>
                      </a:cubicBezTo>
                      <a:cubicBezTo>
                        <a:pt x="19" y="95"/>
                        <a:pt x="20" y="91"/>
                        <a:pt x="22" y="94"/>
                      </a:cubicBezTo>
                      <a:cubicBezTo>
                        <a:pt x="21" y="100"/>
                        <a:pt x="26" y="98"/>
                        <a:pt x="28" y="104"/>
                      </a:cubicBezTo>
                      <a:cubicBezTo>
                        <a:pt x="21" y="107"/>
                        <a:pt x="28" y="98"/>
                        <a:pt x="23" y="103"/>
                      </a:cubicBezTo>
                      <a:cubicBezTo>
                        <a:pt x="19" y="100"/>
                        <a:pt x="20" y="97"/>
                        <a:pt x="15" y="95"/>
                      </a:cubicBezTo>
                      <a:cubicBezTo>
                        <a:pt x="14" y="100"/>
                        <a:pt x="16" y="106"/>
                        <a:pt x="18" y="111"/>
                      </a:cubicBezTo>
                      <a:cubicBezTo>
                        <a:pt x="18" y="114"/>
                        <a:pt x="15" y="109"/>
                        <a:pt x="15" y="112"/>
                      </a:cubicBezTo>
                      <a:cubicBezTo>
                        <a:pt x="12" y="117"/>
                        <a:pt x="22" y="120"/>
                        <a:pt x="19" y="124"/>
                      </a:cubicBezTo>
                      <a:cubicBezTo>
                        <a:pt x="15" y="123"/>
                        <a:pt x="15" y="123"/>
                        <a:pt x="15" y="123"/>
                      </a:cubicBezTo>
                      <a:cubicBezTo>
                        <a:pt x="20" y="125"/>
                        <a:pt x="14" y="132"/>
                        <a:pt x="17" y="137"/>
                      </a:cubicBezTo>
                      <a:cubicBezTo>
                        <a:pt x="19" y="136"/>
                        <a:pt x="20" y="136"/>
                        <a:pt x="21" y="136"/>
                      </a:cubicBezTo>
                      <a:cubicBezTo>
                        <a:pt x="12" y="136"/>
                        <a:pt x="26" y="143"/>
                        <a:pt x="19" y="148"/>
                      </a:cubicBezTo>
                      <a:cubicBezTo>
                        <a:pt x="25" y="147"/>
                        <a:pt x="28" y="152"/>
                        <a:pt x="29" y="155"/>
                      </a:cubicBezTo>
                      <a:cubicBezTo>
                        <a:pt x="27" y="156"/>
                        <a:pt x="25" y="156"/>
                        <a:pt x="23" y="156"/>
                      </a:cubicBezTo>
                      <a:cubicBezTo>
                        <a:pt x="27" y="151"/>
                        <a:pt x="17" y="151"/>
                        <a:pt x="15" y="147"/>
                      </a:cubicBezTo>
                      <a:cubicBezTo>
                        <a:pt x="18" y="150"/>
                        <a:pt x="15" y="156"/>
                        <a:pt x="19" y="158"/>
                      </a:cubicBezTo>
                      <a:cubicBezTo>
                        <a:pt x="14" y="157"/>
                        <a:pt x="14" y="157"/>
                        <a:pt x="14" y="157"/>
                      </a:cubicBezTo>
                      <a:cubicBezTo>
                        <a:pt x="14" y="162"/>
                        <a:pt x="24" y="161"/>
                        <a:pt x="20" y="166"/>
                      </a:cubicBezTo>
                      <a:cubicBezTo>
                        <a:pt x="17" y="165"/>
                        <a:pt x="17" y="165"/>
                        <a:pt x="17" y="165"/>
                      </a:cubicBezTo>
                      <a:cubicBezTo>
                        <a:pt x="17" y="174"/>
                        <a:pt x="12" y="185"/>
                        <a:pt x="19" y="192"/>
                      </a:cubicBezTo>
                      <a:cubicBezTo>
                        <a:pt x="22" y="193"/>
                        <a:pt x="28" y="189"/>
                        <a:pt x="30" y="189"/>
                      </a:cubicBezTo>
                      <a:cubicBezTo>
                        <a:pt x="28" y="185"/>
                        <a:pt x="23" y="182"/>
                        <a:pt x="21" y="179"/>
                      </a:cubicBezTo>
                      <a:cubicBezTo>
                        <a:pt x="26" y="179"/>
                        <a:pt x="26" y="179"/>
                        <a:pt x="26" y="179"/>
                      </a:cubicBezTo>
                      <a:cubicBezTo>
                        <a:pt x="22" y="178"/>
                        <a:pt x="20" y="174"/>
                        <a:pt x="17" y="176"/>
                      </a:cubicBezTo>
                      <a:cubicBezTo>
                        <a:pt x="15" y="174"/>
                        <a:pt x="22" y="174"/>
                        <a:pt x="19" y="171"/>
                      </a:cubicBezTo>
                      <a:cubicBezTo>
                        <a:pt x="24" y="171"/>
                        <a:pt x="25" y="173"/>
                        <a:pt x="29" y="173"/>
                      </a:cubicBezTo>
                      <a:cubicBezTo>
                        <a:pt x="27" y="171"/>
                        <a:pt x="27" y="171"/>
                        <a:pt x="27" y="171"/>
                      </a:cubicBezTo>
                      <a:cubicBezTo>
                        <a:pt x="29" y="171"/>
                        <a:pt x="28" y="169"/>
                        <a:pt x="30" y="170"/>
                      </a:cubicBezTo>
                      <a:cubicBezTo>
                        <a:pt x="24" y="165"/>
                        <a:pt x="33" y="163"/>
                        <a:pt x="30" y="158"/>
                      </a:cubicBezTo>
                      <a:cubicBezTo>
                        <a:pt x="29" y="160"/>
                        <a:pt x="29" y="160"/>
                        <a:pt x="29" y="160"/>
                      </a:cubicBezTo>
                      <a:cubicBezTo>
                        <a:pt x="26" y="160"/>
                        <a:pt x="26" y="159"/>
                        <a:pt x="25" y="158"/>
                      </a:cubicBezTo>
                      <a:cubicBezTo>
                        <a:pt x="30" y="156"/>
                        <a:pt x="29" y="155"/>
                        <a:pt x="31" y="153"/>
                      </a:cubicBezTo>
                      <a:cubicBezTo>
                        <a:pt x="28" y="150"/>
                        <a:pt x="23" y="149"/>
                        <a:pt x="23" y="146"/>
                      </a:cubicBezTo>
                      <a:cubicBezTo>
                        <a:pt x="29" y="147"/>
                        <a:pt x="26" y="141"/>
                        <a:pt x="31" y="140"/>
                      </a:cubicBezTo>
                      <a:cubicBezTo>
                        <a:pt x="25" y="140"/>
                        <a:pt x="29" y="134"/>
                        <a:pt x="26" y="134"/>
                      </a:cubicBezTo>
                      <a:cubicBezTo>
                        <a:pt x="24" y="132"/>
                        <a:pt x="25" y="130"/>
                        <a:pt x="28" y="130"/>
                      </a:cubicBezTo>
                      <a:cubicBezTo>
                        <a:pt x="29" y="131"/>
                        <a:pt x="29" y="131"/>
                        <a:pt x="29" y="131"/>
                      </a:cubicBezTo>
                      <a:cubicBezTo>
                        <a:pt x="29" y="129"/>
                        <a:pt x="29" y="129"/>
                        <a:pt x="29" y="129"/>
                      </a:cubicBezTo>
                      <a:cubicBezTo>
                        <a:pt x="30" y="130"/>
                        <a:pt x="30" y="130"/>
                        <a:pt x="30" y="130"/>
                      </a:cubicBezTo>
                      <a:cubicBezTo>
                        <a:pt x="30" y="128"/>
                        <a:pt x="26" y="128"/>
                        <a:pt x="29" y="126"/>
                      </a:cubicBezTo>
                      <a:cubicBezTo>
                        <a:pt x="31" y="126"/>
                        <a:pt x="31" y="127"/>
                        <a:pt x="31" y="128"/>
                      </a:cubicBezTo>
                      <a:cubicBezTo>
                        <a:pt x="32" y="124"/>
                        <a:pt x="23" y="121"/>
                        <a:pt x="28" y="118"/>
                      </a:cubicBezTo>
                      <a:cubicBezTo>
                        <a:pt x="25" y="117"/>
                        <a:pt x="25" y="113"/>
                        <a:pt x="19" y="114"/>
                      </a:cubicBezTo>
                      <a:cubicBezTo>
                        <a:pt x="21" y="113"/>
                        <a:pt x="26" y="113"/>
                        <a:pt x="25" y="110"/>
                      </a:cubicBezTo>
                      <a:cubicBezTo>
                        <a:pt x="20" y="108"/>
                        <a:pt x="27" y="106"/>
                        <a:pt x="23" y="103"/>
                      </a:cubicBezTo>
                      <a:cubicBezTo>
                        <a:pt x="29" y="107"/>
                        <a:pt x="25" y="103"/>
                        <a:pt x="30" y="106"/>
                      </a:cubicBezTo>
                      <a:cubicBezTo>
                        <a:pt x="32" y="104"/>
                        <a:pt x="25" y="101"/>
                        <a:pt x="26" y="97"/>
                      </a:cubicBezTo>
                      <a:cubicBezTo>
                        <a:pt x="30" y="96"/>
                        <a:pt x="30" y="96"/>
                        <a:pt x="30" y="96"/>
                      </a:cubicBezTo>
                      <a:cubicBezTo>
                        <a:pt x="28" y="95"/>
                        <a:pt x="24" y="93"/>
                        <a:pt x="28" y="91"/>
                      </a:cubicBezTo>
                      <a:cubicBezTo>
                        <a:pt x="25" y="92"/>
                        <a:pt x="25" y="92"/>
                        <a:pt x="25" y="92"/>
                      </a:cubicBezTo>
                      <a:cubicBezTo>
                        <a:pt x="27" y="89"/>
                        <a:pt x="25" y="85"/>
                        <a:pt x="29" y="82"/>
                      </a:cubicBezTo>
                      <a:cubicBezTo>
                        <a:pt x="22" y="79"/>
                        <a:pt x="22" y="79"/>
                        <a:pt x="22" y="79"/>
                      </a:cubicBezTo>
                      <a:cubicBezTo>
                        <a:pt x="30" y="74"/>
                        <a:pt x="23" y="68"/>
                        <a:pt x="17" y="65"/>
                      </a:cubicBezTo>
                      <a:cubicBezTo>
                        <a:pt x="17" y="63"/>
                        <a:pt x="19" y="61"/>
                        <a:pt x="20" y="61"/>
                      </a:cubicBezTo>
                      <a:cubicBezTo>
                        <a:pt x="22" y="63"/>
                        <a:pt x="22" y="63"/>
                        <a:pt x="22" y="63"/>
                      </a:cubicBezTo>
                      <a:cubicBezTo>
                        <a:pt x="23" y="60"/>
                        <a:pt x="26" y="57"/>
                        <a:pt x="21" y="56"/>
                      </a:cubicBezTo>
                      <a:cubicBezTo>
                        <a:pt x="19" y="53"/>
                        <a:pt x="25" y="54"/>
                        <a:pt x="26" y="52"/>
                      </a:cubicBezTo>
                      <a:cubicBezTo>
                        <a:pt x="18" y="47"/>
                        <a:pt x="31" y="37"/>
                        <a:pt x="19" y="36"/>
                      </a:cubicBezTo>
                      <a:cubicBezTo>
                        <a:pt x="19" y="38"/>
                        <a:pt x="17" y="42"/>
                        <a:pt x="17" y="46"/>
                      </a:cubicBezTo>
                      <a:cubicBezTo>
                        <a:pt x="16" y="45"/>
                        <a:pt x="14" y="46"/>
                        <a:pt x="13" y="44"/>
                      </a:cubicBezTo>
                      <a:cubicBezTo>
                        <a:pt x="13" y="40"/>
                        <a:pt x="17" y="38"/>
                        <a:pt x="15" y="34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30" y="28"/>
                        <a:pt x="12" y="22"/>
                        <a:pt x="23" y="16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9" name="Freeform 1062"/>
                <p:cNvSpPr>
                  <a:spLocks/>
                </p:cNvSpPr>
                <p:nvPr/>
              </p:nvSpPr>
              <p:spPr bwMode="auto">
                <a:xfrm>
                  <a:off x="3994" y="2764"/>
                  <a:ext cx="4" cy="2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0 h 3"/>
                    <a:gd name="T4" fmla="*/ 1 w 4"/>
                    <a:gd name="T5" fmla="*/ 0 h 3"/>
                    <a:gd name="T6" fmla="*/ 0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1"/>
                        <a:pt x="2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20" name="Freeform 1063"/>
                <p:cNvSpPr>
                  <a:spLocks/>
                </p:cNvSpPr>
                <p:nvPr/>
              </p:nvSpPr>
              <p:spPr bwMode="auto">
                <a:xfrm>
                  <a:off x="3994" y="2763"/>
                  <a:ext cx="1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1 w 2"/>
                    <a:gd name="T5" fmla="*/ 1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21" name="Freeform 1064"/>
                <p:cNvSpPr>
                  <a:spLocks/>
                </p:cNvSpPr>
                <p:nvPr/>
              </p:nvSpPr>
              <p:spPr bwMode="auto">
                <a:xfrm>
                  <a:off x="3993" y="2710"/>
                  <a:ext cx="1" cy="3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0 h 3"/>
                    <a:gd name="T4" fmla="*/ 1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1" y="2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22" name="Freeform 1065"/>
                <p:cNvSpPr>
                  <a:spLocks/>
                </p:cNvSpPr>
                <p:nvPr/>
              </p:nvSpPr>
              <p:spPr bwMode="auto">
                <a:xfrm>
                  <a:off x="3990" y="2710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1 w 2"/>
                    <a:gd name="T5" fmla="*/ 1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23" name="Freeform 1066"/>
                <p:cNvSpPr>
                  <a:spLocks/>
                </p:cNvSpPr>
                <p:nvPr/>
              </p:nvSpPr>
              <p:spPr bwMode="auto">
                <a:xfrm>
                  <a:off x="3973" y="2622"/>
                  <a:ext cx="23" cy="87"/>
                </a:xfrm>
                <a:custGeom>
                  <a:avLst/>
                  <a:gdLst>
                    <a:gd name="T0" fmla="*/ 14 w 27"/>
                    <a:gd name="T1" fmla="*/ 18 h 101"/>
                    <a:gd name="T2" fmla="*/ 10 w 27"/>
                    <a:gd name="T3" fmla="*/ 13 h 101"/>
                    <a:gd name="T4" fmla="*/ 13 w 27"/>
                    <a:gd name="T5" fmla="*/ 9 h 101"/>
                    <a:gd name="T6" fmla="*/ 5 w 27"/>
                    <a:gd name="T7" fmla="*/ 3 h 101"/>
                    <a:gd name="T8" fmla="*/ 10 w 27"/>
                    <a:gd name="T9" fmla="*/ 50 h 101"/>
                    <a:gd name="T10" fmla="*/ 7 w 27"/>
                    <a:gd name="T11" fmla="*/ 48 h 101"/>
                    <a:gd name="T12" fmla="*/ 13 w 27"/>
                    <a:gd name="T13" fmla="*/ 65 h 101"/>
                    <a:gd name="T14" fmla="*/ 7 w 27"/>
                    <a:gd name="T15" fmla="*/ 65 h 101"/>
                    <a:gd name="T16" fmla="*/ 9 w 27"/>
                    <a:gd name="T17" fmla="*/ 76 h 101"/>
                    <a:gd name="T18" fmla="*/ 12 w 27"/>
                    <a:gd name="T19" fmla="*/ 75 h 101"/>
                    <a:gd name="T20" fmla="*/ 11 w 27"/>
                    <a:gd name="T21" fmla="*/ 78 h 101"/>
                    <a:gd name="T22" fmla="*/ 12 w 27"/>
                    <a:gd name="T23" fmla="*/ 77 h 101"/>
                    <a:gd name="T24" fmla="*/ 12 w 27"/>
                    <a:gd name="T25" fmla="*/ 84 h 101"/>
                    <a:gd name="T26" fmla="*/ 11 w 27"/>
                    <a:gd name="T27" fmla="*/ 82 h 101"/>
                    <a:gd name="T28" fmla="*/ 13 w 27"/>
                    <a:gd name="T29" fmla="*/ 88 h 101"/>
                    <a:gd name="T30" fmla="*/ 9 w 27"/>
                    <a:gd name="T31" fmla="*/ 87 h 101"/>
                    <a:gd name="T32" fmla="*/ 15 w 27"/>
                    <a:gd name="T33" fmla="*/ 101 h 101"/>
                    <a:gd name="T34" fmla="*/ 19 w 27"/>
                    <a:gd name="T35" fmla="*/ 101 h 101"/>
                    <a:gd name="T36" fmla="*/ 16 w 27"/>
                    <a:gd name="T37" fmla="*/ 90 h 101"/>
                    <a:gd name="T38" fmla="*/ 16 w 27"/>
                    <a:gd name="T39" fmla="*/ 91 h 101"/>
                    <a:gd name="T40" fmla="*/ 14 w 27"/>
                    <a:gd name="T41" fmla="*/ 84 h 101"/>
                    <a:gd name="T42" fmla="*/ 20 w 27"/>
                    <a:gd name="T43" fmla="*/ 88 h 101"/>
                    <a:gd name="T44" fmla="*/ 23 w 27"/>
                    <a:gd name="T45" fmla="*/ 77 h 101"/>
                    <a:gd name="T46" fmla="*/ 23 w 27"/>
                    <a:gd name="T47" fmla="*/ 77 h 101"/>
                    <a:gd name="T48" fmla="*/ 22 w 27"/>
                    <a:gd name="T49" fmla="*/ 74 h 101"/>
                    <a:gd name="T50" fmla="*/ 19 w 27"/>
                    <a:gd name="T51" fmla="*/ 76 h 101"/>
                    <a:gd name="T52" fmla="*/ 12 w 27"/>
                    <a:gd name="T53" fmla="*/ 74 h 101"/>
                    <a:gd name="T54" fmla="*/ 12 w 27"/>
                    <a:gd name="T55" fmla="*/ 70 h 101"/>
                    <a:gd name="T56" fmla="*/ 18 w 27"/>
                    <a:gd name="T57" fmla="*/ 72 h 101"/>
                    <a:gd name="T58" fmla="*/ 15 w 27"/>
                    <a:gd name="T59" fmla="*/ 70 h 101"/>
                    <a:gd name="T60" fmla="*/ 22 w 27"/>
                    <a:gd name="T61" fmla="*/ 66 h 101"/>
                    <a:gd name="T62" fmla="*/ 15 w 27"/>
                    <a:gd name="T63" fmla="*/ 66 h 101"/>
                    <a:gd name="T64" fmla="*/ 15 w 27"/>
                    <a:gd name="T65" fmla="*/ 46 h 101"/>
                    <a:gd name="T66" fmla="*/ 18 w 27"/>
                    <a:gd name="T67" fmla="*/ 49 h 101"/>
                    <a:gd name="T68" fmla="*/ 14 w 27"/>
                    <a:gd name="T69" fmla="*/ 45 h 101"/>
                    <a:gd name="T70" fmla="*/ 16 w 27"/>
                    <a:gd name="T71" fmla="*/ 33 h 101"/>
                    <a:gd name="T72" fmla="*/ 13 w 27"/>
                    <a:gd name="T73" fmla="*/ 34 h 101"/>
                    <a:gd name="T74" fmla="*/ 14 w 27"/>
                    <a:gd name="T75" fmla="*/ 22 h 101"/>
                    <a:gd name="T76" fmla="*/ 14 w 27"/>
                    <a:gd name="T77" fmla="*/ 22 h 101"/>
                    <a:gd name="T78" fmla="*/ 8 w 27"/>
                    <a:gd name="T79" fmla="*/ 16 h 101"/>
                    <a:gd name="T80" fmla="*/ 14 w 27"/>
                    <a:gd name="T81" fmla="*/ 1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7" h="101">
                      <a:moveTo>
                        <a:pt x="14" y="18"/>
                      </a:move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2" y="13"/>
                        <a:pt x="9" y="7"/>
                        <a:pt x="13" y="9"/>
                      </a:cubicBezTo>
                      <a:cubicBezTo>
                        <a:pt x="8" y="6"/>
                        <a:pt x="13" y="0"/>
                        <a:pt x="5" y="3"/>
                      </a:cubicBezTo>
                      <a:cubicBezTo>
                        <a:pt x="8" y="16"/>
                        <a:pt x="3" y="35"/>
                        <a:pt x="10" y="50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14" y="56"/>
                        <a:pt x="0" y="59"/>
                        <a:pt x="13" y="65"/>
                      </a:cubicBezTo>
                      <a:cubicBezTo>
                        <a:pt x="7" y="65"/>
                        <a:pt x="7" y="65"/>
                        <a:pt x="7" y="65"/>
                      </a:cubicBezTo>
                      <a:cubicBezTo>
                        <a:pt x="5" y="68"/>
                        <a:pt x="16" y="72"/>
                        <a:pt x="9" y="76"/>
                      </a:cubicBezTo>
                      <a:cubicBezTo>
                        <a:pt x="12" y="75"/>
                        <a:pt x="12" y="75"/>
                        <a:pt x="12" y="75"/>
                      </a:cubicBezTo>
                      <a:cubicBezTo>
                        <a:pt x="12" y="76"/>
                        <a:pt x="11" y="77"/>
                        <a:pt x="11" y="78"/>
                      </a:cubicBezTo>
                      <a:cubicBezTo>
                        <a:pt x="12" y="77"/>
                        <a:pt x="12" y="77"/>
                        <a:pt x="12" y="77"/>
                      </a:cubicBezTo>
                      <a:cubicBezTo>
                        <a:pt x="14" y="80"/>
                        <a:pt x="14" y="82"/>
                        <a:pt x="12" y="84"/>
                      </a:cubicBezTo>
                      <a:cubicBezTo>
                        <a:pt x="10" y="84"/>
                        <a:pt x="11" y="83"/>
                        <a:pt x="11" y="82"/>
                      </a:cubicBezTo>
                      <a:cubicBezTo>
                        <a:pt x="9" y="83"/>
                        <a:pt x="13" y="85"/>
                        <a:pt x="13" y="88"/>
                      </a:cubicBezTo>
                      <a:cubicBezTo>
                        <a:pt x="11" y="89"/>
                        <a:pt x="10" y="88"/>
                        <a:pt x="9" y="87"/>
                      </a:cubicBezTo>
                      <a:cubicBezTo>
                        <a:pt x="12" y="94"/>
                        <a:pt x="5" y="96"/>
                        <a:pt x="15" y="101"/>
                      </a:cubicBezTo>
                      <a:cubicBezTo>
                        <a:pt x="17" y="101"/>
                        <a:pt x="18" y="99"/>
                        <a:pt x="19" y="101"/>
                      </a:cubicBezTo>
                      <a:cubicBezTo>
                        <a:pt x="22" y="97"/>
                        <a:pt x="18" y="94"/>
                        <a:pt x="16" y="90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6" y="88"/>
                        <a:pt x="18" y="89"/>
                        <a:pt x="14" y="84"/>
                      </a:cubicBezTo>
                      <a:cubicBezTo>
                        <a:pt x="18" y="85"/>
                        <a:pt x="18" y="87"/>
                        <a:pt x="20" y="88"/>
                      </a:cubicBezTo>
                      <a:cubicBezTo>
                        <a:pt x="27" y="83"/>
                        <a:pt x="14" y="80"/>
                        <a:pt x="23" y="77"/>
                      </a:cubicBezTo>
                      <a:cubicBezTo>
                        <a:pt x="23" y="77"/>
                        <a:pt x="23" y="77"/>
                        <a:pt x="23" y="77"/>
                      </a:cubicBezTo>
                      <a:cubicBezTo>
                        <a:pt x="24" y="76"/>
                        <a:pt x="23" y="75"/>
                        <a:pt x="22" y="74"/>
                      </a:cubicBezTo>
                      <a:cubicBezTo>
                        <a:pt x="21" y="74"/>
                        <a:pt x="20" y="75"/>
                        <a:pt x="19" y="76"/>
                      </a:cubicBezTo>
                      <a:cubicBezTo>
                        <a:pt x="18" y="75"/>
                        <a:pt x="14" y="74"/>
                        <a:pt x="12" y="74"/>
                      </a:cubicBezTo>
                      <a:cubicBezTo>
                        <a:pt x="16" y="72"/>
                        <a:pt x="10" y="72"/>
                        <a:pt x="12" y="70"/>
                      </a:cubicBezTo>
                      <a:cubicBezTo>
                        <a:pt x="16" y="69"/>
                        <a:pt x="16" y="72"/>
                        <a:pt x="18" y="72"/>
                      </a:cubicBezTo>
                      <a:cubicBezTo>
                        <a:pt x="15" y="70"/>
                        <a:pt x="15" y="70"/>
                        <a:pt x="15" y="70"/>
                      </a:cubicBezTo>
                      <a:cubicBezTo>
                        <a:pt x="15" y="67"/>
                        <a:pt x="19" y="67"/>
                        <a:pt x="22" y="66"/>
                      </a:cubicBezTo>
                      <a:cubicBezTo>
                        <a:pt x="19" y="64"/>
                        <a:pt x="19" y="67"/>
                        <a:pt x="15" y="66"/>
                      </a:cubicBezTo>
                      <a:cubicBezTo>
                        <a:pt x="20" y="63"/>
                        <a:pt x="19" y="51"/>
                        <a:pt x="15" y="46"/>
                      </a:cubicBezTo>
                      <a:cubicBezTo>
                        <a:pt x="16" y="48"/>
                        <a:pt x="19" y="47"/>
                        <a:pt x="18" y="49"/>
                      </a:cubicBezTo>
                      <a:cubicBezTo>
                        <a:pt x="19" y="48"/>
                        <a:pt x="17" y="45"/>
                        <a:pt x="14" y="45"/>
                      </a:cubicBezTo>
                      <a:cubicBezTo>
                        <a:pt x="12" y="42"/>
                        <a:pt x="14" y="37"/>
                        <a:pt x="16" y="33"/>
                      </a:cubicBezTo>
                      <a:cubicBezTo>
                        <a:pt x="13" y="34"/>
                        <a:pt x="13" y="34"/>
                        <a:pt x="13" y="34"/>
                      </a:cubicBezTo>
                      <a:cubicBezTo>
                        <a:pt x="8" y="31"/>
                        <a:pt x="17" y="27"/>
                        <a:pt x="14" y="22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3" y="20"/>
                        <a:pt x="6" y="19"/>
                        <a:pt x="8" y="16"/>
                      </a:cubicBezTo>
                      <a:cubicBezTo>
                        <a:pt x="11" y="16"/>
                        <a:pt x="11" y="18"/>
                        <a:pt x="14" y="18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24" name="Freeform 1067"/>
                <p:cNvSpPr>
                  <a:spLocks/>
                </p:cNvSpPr>
                <p:nvPr/>
              </p:nvSpPr>
              <p:spPr bwMode="auto">
                <a:xfrm>
                  <a:off x="3976" y="2620"/>
                  <a:ext cx="7" cy="3"/>
                </a:xfrm>
                <a:custGeom>
                  <a:avLst/>
                  <a:gdLst>
                    <a:gd name="T0" fmla="*/ 3 w 8"/>
                    <a:gd name="T1" fmla="*/ 3 h 4"/>
                    <a:gd name="T2" fmla="*/ 7 w 8"/>
                    <a:gd name="T3" fmla="*/ 4 h 4"/>
                    <a:gd name="T4" fmla="*/ 0 w 8"/>
                    <a:gd name="T5" fmla="*/ 1 h 4"/>
                    <a:gd name="T6" fmla="*/ 2 w 8"/>
                    <a:gd name="T7" fmla="*/ 4 h 4"/>
                    <a:gd name="T8" fmla="*/ 3 w 8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4">
                      <a:moveTo>
                        <a:pt x="3" y="3"/>
                      </a:move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8" y="2"/>
                        <a:pt x="3" y="0"/>
                        <a:pt x="0" y="1"/>
                      </a:cubicBezTo>
                      <a:cubicBezTo>
                        <a:pt x="1" y="2"/>
                        <a:pt x="0" y="3"/>
                        <a:pt x="2" y="4"/>
                      </a:cubicBezTo>
                      <a:cubicBezTo>
                        <a:pt x="2" y="3"/>
                        <a:pt x="4" y="3"/>
                        <a:pt x="3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25" name="Freeform 1068"/>
                <p:cNvSpPr>
                  <a:spLocks/>
                </p:cNvSpPr>
                <p:nvPr/>
              </p:nvSpPr>
              <p:spPr bwMode="auto">
                <a:xfrm>
                  <a:off x="3969" y="2577"/>
                  <a:ext cx="18" cy="44"/>
                </a:xfrm>
                <a:custGeom>
                  <a:avLst/>
                  <a:gdLst>
                    <a:gd name="T0" fmla="*/ 10 w 20"/>
                    <a:gd name="T1" fmla="*/ 18 h 51"/>
                    <a:gd name="T2" fmla="*/ 7 w 20"/>
                    <a:gd name="T3" fmla="*/ 17 h 51"/>
                    <a:gd name="T4" fmla="*/ 6 w 20"/>
                    <a:gd name="T5" fmla="*/ 36 h 51"/>
                    <a:gd name="T6" fmla="*/ 12 w 20"/>
                    <a:gd name="T7" fmla="*/ 43 h 51"/>
                    <a:gd name="T8" fmla="*/ 8 w 20"/>
                    <a:gd name="T9" fmla="*/ 44 h 51"/>
                    <a:gd name="T10" fmla="*/ 13 w 20"/>
                    <a:gd name="T11" fmla="*/ 49 h 51"/>
                    <a:gd name="T12" fmla="*/ 11 w 20"/>
                    <a:gd name="T13" fmla="*/ 46 h 51"/>
                    <a:gd name="T14" fmla="*/ 13 w 20"/>
                    <a:gd name="T15" fmla="*/ 46 h 51"/>
                    <a:gd name="T16" fmla="*/ 13 w 20"/>
                    <a:gd name="T17" fmla="*/ 43 h 51"/>
                    <a:gd name="T18" fmla="*/ 16 w 20"/>
                    <a:gd name="T19" fmla="*/ 44 h 51"/>
                    <a:gd name="T20" fmla="*/ 9 w 20"/>
                    <a:gd name="T21" fmla="*/ 35 h 51"/>
                    <a:gd name="T22" fmla="*/ 15 w 20"/>
                    <a:gd name="T23" fmla="*/ 35 h 51"/>
                    <a:gd name="T24" fmla="*/ 17 w 20"/>
                    <a:gd name="T25" fmla="*/ 26 h 51"/>
                    <a:gd name="T26" fmla="*/ 15 w 20"/>
                    <a:gd name="T27" fmla="*/ 27 h 51"/>
                    <a:gd name="T28" fmla="*/ 11 w 20"/>
                    <a:gd name="T29" fmla="*/ 28 h 51"/>
                    <a:gd name="T30" fmla="*/ 17 w 20"/>
                    <a:gd name="T31" fmla="*/ 25 h 51"/>
                    <a:gd name="T32" fmla="*/ 14 w 20"/>
                    <a:gd name="T33" fmla="*/ 8 h 51"/>
                    <a:gd name="T34" fmla="*/ 7 w 20"/>
                    <a:gd name="T35" fmla="*/ 5 h 51"/>
                    <a:gd name="T36" fmla="*/ 12 w 20"/>
                    <a:gd name="T37" fmla="*/ 6 h 51"/>
                    <a:gd name="T38" fmla="*/ 13 w 20"/>
                    <a:gd name="T39" fmla="*/ 2 h 51"/>
                    <a:gd name="T40" fmla="*/ 4 w 20"/>
                    <a:gd name="T41" fmla="*/ 0 h 51"/>
                    <a:gd name="T42" fmla="*/ 10 w 20"/>
                    <a:gd name="T43" fmla="*/ 1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" h="51">
                      <a:moveTo>
                        <a:pt x="10" y="18"/>
                      </a:moveTo>
                      <a:cubicBezTo>
                        <a:pt x="9" y="17"/>
                        <a:pt x="8" y="17"/>
                        <a:pt x="7" y="17"/>
                      </a:cubicBezTo>
                      <a:cubicBezTo>
                        <a:pt x="7" y="24"/>
                        <a:pt x="9" y="34"/>
                        <a:pt x="6" y="36"/>
                      </a:cubicBezTo>
                      <a:cubicBezTo>
                        <a:pt x="5" y="39"/>
                        <a:pt x="11" y="39"/>
                        <a:pt x="12" y="43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11" y="46"/>
                        <a:pt x="6" y="51"/>
                        <a:pt x="13" y="49"/>
                      </a:cubicBezTo>
                      <a:cubicBezTo>
                        <a:pt x="14" y="49"/>
                        <a:pt x="10" y="47"/>
                        <a:pt x="11" y="46"/>
                      </a:cubicBezTo>
                      <a:cubicBezTo>
                        <a:pt x="13" y="46"/>
                        <a:pt x="13" y="46"/>
                        <a:pt x="13" y="46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4"/>
                        <a:pt x="16" y="44"/>
                        <a:pt x="16" y="44"/>
                      </a:cubicBezTo>
                      <a:cubicBezTo>
                        <a:pt x="20" y="39"/>
                        <a:pt x="7" y="41"/>
                        <a:pt x="9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6" y="32"/>
                        <a:pt x="14" y="30"/>
                        <a:pt x="17" y="26"/>
                      </a:cubicBezTo>
                      <a:cubicBezTo>
                        <a:pt x="17" y="26"/>
                        <a:pt x="14" y="26"/>
                        <a:pt x="15" y="27"/>
                      </a:cubicBezTo>
                      <a:cubicBezTo>
                        <a:pt x="15" y="28"/>
                        <a:pt x="13" y="28"/>
                        <a:pt x="11" y="28"/>
                      </a:cubicBezTo>
                      <a:cubicBezTo>
                        <a:pt x="6" y="22"/>
                        <a:pt x="14" y="29"/>
                        <a:pt x="17" y="25"/>
                      </a:cubicBezTo>
                      <a:cubicBezTo>
                        <a:pt x="13" y="20"/>
                        <a:pt x="9" y="11"/>
                        <a:pt x="14" y="8"/>
                      </a:cubicBezTo>
                      <a:cubicBezTo>
                        <a:pt x="11" y="11"/>
                        <a:pt x="7" y="7"/>
                        <a:pt x="7" y="5"/>
                      </a:cubicBezTo>
                      <a:cubicBezTo>
                        <a:pt x="9" y="3"/>
                        <a:pt x="11" y="5"/>
                        <a:pt x="12" y="6"/>
                      </a:cubicBezTo>
                      <a:cubicBezTo>
                        <a:pt x="13" y="5"/>
                        <a:pt x="14" y="4"/>
                        <a:pt x="13" y="2"/>
                      </a:cubicBezTo>
                      <a:cubicBezTo>
                        <a:pt x="10" y="4"/>
                        <a:pt x="6" y="3"/>
                        <a:pt x="4" y="0"/>
                      </a:cubicBezTo>
                      <a:cubicBezTo>
                        <a:pt x="0" y="6"/>
                        <a:pt x="11" y="11"/>
                        <a:pt x="10" y="18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26" name="Freeform 1069"/>
                <p:cNvSpPr>
                  <a:spLocks/>
                </p:cNvSpPr>
                <p:nvPr/>
              </p:nvSpPr>
              <p:spPr bwMode="auto">
                <a:xfrm>
                  <a:off x="3974" y="2589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27" name="Freeform 1070"/>
                <p:cNvSpPr>
                  <a:spLocks/>
                </p:cNvSpPr>
                <p:nvPr/>
              </p:nvSpPr>
              <p:spPr bwMode="auto">
                <a:xfrm>
                  <a:off x="4064" y="3247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3 w 3"/>
                    <a:gd name="T3" fmla="*/ 0 h 1"/>
                    <a:gd name="T4" fmla="*/ 0 w 3"/>
                    <a:gd name="T5" fmla="*/ 0 h 1"/>
                    <a:gd name="T6" fmla="*/ 3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28" name="Freeform 1071"/>
                <p:cNvSpPr>
                  <a:spLocks/>
                </p:cNvSpPr>
                <p:nvPr/>
              </p:nvSpPr>
              <p:spPr bwMode="auto">
                <a:xfrm>
                  <a:off x="4061" y="3234"/>
                  <a:ext cx="14" cy="12"/>
                </a:xfrm>
                <a:custGeom>
                  <a:avLst/>
                  <a:gdLst>
                    <a:gd name="T0" fmla="*/ 16 w 16"/>
                    <a:gd name="T1" fmla="*/ 2 h 13"/>
                    <a:gd name="T2" fmla="*/ 13 w 16"/>
                    <a:gd name="T3" fmla="*/ 0 h 13"/>
                    <a:gd name="T4" fmla="*/ 0 w 16"/>
                    <a:gd name="T5" fmla="*/ 8 h 13"/>
                    <a:gd name="T6" fmla="*/ 11 w 16"/>
                    <a:gd name="T7" fmla="*/ 11 h 13"/>
                    <a:gd name="T8" fmla="*/ 6 w 16"/>
                    <a:gd name="T9" fmla="*/ 7 h 13"/>
                    <a:gd name="T10" fmla="*/ 14 w 16"/>
                    <a:gd name="T11" fmla="*/ 8 h 13"/>
                    <a:gd name="T12" fmla="*/ 11 w 16"/>
                    <a:gd name="T13" fmla="*/ 4 h 13"/>
                    <a:gd name="T14" fmla="*/ 16 w 16"/>
                    <a:gd name="T15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13">
                      <a:moveTo>
                        <a:pt x="16" y="2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4" y="4"/>
                        <a:pt x="6" y="0"/>
                        <a:pt x="0" y="8"/>
                      </a:cubicBezTo>
                      <a:cubicBezTo>
                        <a:pt x="3" y="10"/>
                        <a:pt x="8" y="13"/>
                        <a:pt x="11" y="11"/>
                      </a:cubicBezTo>
                      <a:cubicBezTo>
                        <a:pt x="10" y="10"/>
                        <a:pt x="6" y="9"/>
                        <a:pt x="6" y="7"/>
                      </a:cubicBezTo>
                      <a:cubicBezTo>
                        <a:pt x="9" y="7"/>
                        <a:pt x="10" y="9"/>
                        <a:pt x="14" y="8"/>
                      </a:cubicBezTo>
                      <a:cubicBezTo>
                        <a:pt x="16" y="4"/>
                        <a:pt x="11" y="7"/>
                        <a:pt x="11" y="4"/>
                      </a:cubicBez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29" name="Freeform 1072"/>
                <p:cNvSpPr>
                  <a:spLocks/>
                </p:cNvSpPr>
                <p:nvPr/>
              </p:nvSpPr>
              <p:spPr bwMode="auto">
                <a:xfrm>
                  <a:off x="4064" y="3234"/>
                  <a:ext cx="5" cy="1"/>
                </a:xfrm>
                <a:custGeom>
                  <a:avLst/>
                  <a:gdLst>
                    <a:gd name="T0" fmla="*/ 0 w 5"/>
                    <a:gd name="T1" fmla="*/ 1 h 1"/>
                    <a:gd name="T2" fmla="*/ 5 w 5"/>
                    <a:gd name="T3" fmla="*/ 1 h 1"/>
                    <a:gd name="T4" fmla="*/ 0 w 5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1"/>
                      </a:move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30" name="Freeform 1073"/>
                <p:cNvSpPr>
                  <a:spLocks/>
                </p:cNvSpPr>
                <p:nvPr/>
              </p:nvSpPr>
              <p:spPr bwMode="auto">
                <a:xfrm>
                  <a:off x="4061" y="3231"/>
                  <a:ext cx="6" cy="3"/>
                </a:xfrm>
                <a:custGeom>
                  <a:avLst/>
                  <a:gdLst>
                    <a:gd name="T0" fmla="*/ 3 w 7"/>
                    <a:gd name="T1" fmla="*/ 3 h 3"/>
                    <a:gd name="T2" fmla="*/ 7 w 7"/>
                    <a:gd name="T3" fmla="*/ 2 h 3"/>
                    <a:gd name="T4" fmla="*/ 0 w 7"/>
                    <a:gd name="T5" fmla="*/ 0 h 3"/>
                    <a:gd name="T6" fmla="*/ 3 w 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3">
                      <a:moveTo>
                        <a:pt x="3" y="3"/>
                      </a:moveTo>
                      <a:cubicBezTo>
                        <a:pt x="3" y="1"/>
                        <a:pt x="7" y="3"/>
                        <a:pt x="7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31" name="Freeform 1074"/>
                <p:cNvSpPr>
                  <a:spLocks/>
                </p:cNvSpPr>
                <p:nvPr/>
              </p:nvSpPr>
              <p:spPr bwMode="auto">
                <a:xfrm>
                  <a:off x="4062" y="3224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32" name="Freeform 1075"/>
                <p:cNvSpPr>
                  <a:spLocks/>
                </p:cNvSpPr>
                <p:nvPr/>
              </p:nvSpPr>
              <p:spPr bwMode="auto">
                <a:xfrm>
                  <a:off x="4060" y="3221"/>
                  <a:ext cx="10" cy="8"/>
                </a:xfrm>
                <a:custGeom>
                  <a:avLst/>
                  <a:gdLst>
                    <a:gd name="T0" fmla="*/ 2 w 12"/>
                    <a:gd name="T1" fmla="*/ 0 h 10"/>
                    <a:gd name="T2" fmla="*/ 3 w 12"/>
                    <a:gd name="T3" fmla="*/ 4 h 10"/>
                    <a:gd name="T4" fmla="*/ 3 w 12"/>
                    <a:gd name="T5" fmla="*/ 4 h 10"/>
                    <a:gd name="T6" fmla="*/ 9 w 12"/>
                    <a:gd name="T7" fmla="*/ 6 h 10"/>
                    <a:gd name="T8" fmla="*/ 9 w 12"/>
                    <a:gd name="T9" fmla="*/ 10 h 10"/>
                    <a:gd name="T10" fmla="*/ 12 w 12"/>
                    <a:gd name="T11" fmla="*/ 7 h 10"/>
                    <a:gd name="T12" fmla="*/ 2 w 12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0">
                      <a:moveTo>
                        <a:pt x="2" y="0"/>
                      </a:moveTo>
                      <a:cubicBezTo>
                        <a:pt x="0" y="1"/>
                        <a:pt x="1" y="3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5" y="2"/>
                        <a:pt x="10" y="3"/>
                        <a:pt x="9" y="6"/>
                      </a:cubicBezTo>
                      <a:cubicBezTo>
                        <a:pt x="10" y="8"/>
                        <a:pt x="5" y="8"/>
                        <a:pt x="9" y="10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33" name="Freeform 1076"/>
                <p:cNvSpPr>
                  <a:spLocks/>
                </p:cNvSpPr>
                <p:nvPr/>
              </p:nvSpPr>
              <p:spPr bwMode="auto">
                <a:xfrm>
                  <a:off x="4063" y="3225"/>
                  <a:ext cx="1" cy="1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34" name="Freeform 1077"/>
                <p:cNvSpPr>
                  <a:spLocks/>
                </p:cNvSpPr>
                <p:nvPr/>
              </p:nvSpPr>
              <p:spPr bwMode="auto">
                <a:xfrm>
                  <a:off x="4063" y="322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1 h 1"/>
                    <a:gd name="T4" fmla="*/ 2 w 2"/>
                    <a:gd name="T5" fmla="*/ 1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35" name="Freeform 1078"/>
                <p:cNvSpPr>
                  <a:spLocks/>
                </p:cNvSpPr>
                <p:nvPr/>
              </p:nvSpPr>
              <p:spPr bwMode="auto">
                <a:xfrm>
                  <a:off x="4061" y="3211"/>
                  <a:ext cx="11" cy="9"/>
                </a:xfrm>
                <a:custGeom>
                  <a:avLst/>
                  <a:gdLst>
                    <a:gd name="T0" fmla="*/ 1 w 13"/>
                    <a:gd name="T1" fmla="*/ 3 h 10"/>
                    <a:gd name="T2" fmla="*/ 5 w 13"/>
                    <a:gd name="T3" fmla="*/ 10 h 10"/>
                    <a:gd name="T4" fmla="*/ 13 w 13"/>
                    <a:gd name="T5" fmla="*/ 5 h 10"/>
                    <a:gd name="T6" fmla="*/ 11 w 13"/>
                    <a:gd name="T7" fmla="*/ 1 h 10"/>
                    <a:gd name="T8" fmla="*/ 1 w 13"/>
                    <a:gd name="T9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1" y="3"/>
                      </a:moveTo>
                      <a:cubicBezTo>
                        <a:pt x="7" y="4"/>
                        <a:pt x="0" y="9"/>
                        <a:pt x="5" y="10"/>
                      </a:cubicBezTo>
                      <a:cubicBezTo>
                        <a:pt x="5" y="6"/>
                        <a:pt x="10" y="4"/>
                        <a:pt x="13" y="5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9" y="0"/>
                        <a:pt x="4" y="1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36" name="Freeform 1079"/>
                <p:cNvSpPr>
                  <a:spLocks/>
                </p:cNvSpPr>
                <p:nvPr/>
              </p:nvSpPr>
              <p:spPr bwMode="auto">
                <a:xfrm>
                  <a:off x="4075" y="3208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37" name="Freeform 1080"/>
                <p:cNvSpPr>
                  <a:spLocks/>
                </p:cNvSpPr>
                <p:nvPr/>
              </p:nvSpPr>
              <p:spPr bwMode="auto">
                <a:xfrm>
                  <a:off x="4065" y="3192"/>
                  <a:ext cx="15" cy="17"/>
                </a:xfrm>
                <a:custGeom>
                  <a:avLst/>
                  <a:gdLst>
                    <a:gd name="T0" fmla="*/ 2 w 17"/>
                    <a:gd name="T1" fmla="*/ 0 h 20"/>
                    <a:gd name="T2" fmla="*/ 8 w 17"/>
                    <a:gd name="T3" fmla="*/ 9 h 20"/>
                    <a:gd name="T4" fmla="*/ 3 w 17"/>
                    <a:gd name="T5" fmla="*/ 6 h 20"/>
                    <a:gd name="T6" fmla="*/ 6 w 17"/>
                    <a:gd name="T7" fmla="*/ 14 h 20"/>
                    <a:gd name="T8" fmla="*/ 0 w 17"/>
                    <a:gd name="T9" fmla="*/ 10 h 20"/>
                    <a:gd name="T10" fmla="*/ 5 w 17"/>
                    <a:gd name="T11" fmla="*/ 17 h 20"/>
                    <a:gd name="T12" fmla="*/ 1 w 17"/>
                    <a:gd name="T13" fmla="*/ 20 h 20"/>
                    <a:gd name="T14" fmla="*/ 8 w 17"/>
                    <a:gd name="T15" fmla="*/ 19 h 20"/>
                    <a:gd name="T16" fmla="*/ 7 w 17"/>
                    <a:gd name="T17" fmla="*/ 16 h 20"/>
                    <a:gd name="T18" fmla="*/ 11 w 17"/>
                    <a:gd name="T19" fmla="*/ 18 h 20"/>
                    <a:gd name="T20" fmla="*/ 16 w 17"/>
                    <a:gd name="T21" fmla="*/ 7 h 20"/>
                    <a:gd name="T22" fmla="*/ 2 w 17"/>
                    <a:gd name="T2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20">
                      <a:moveTo>
                        <a:pt x="2" y="0"/>
                      </a:move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6" y="8"/>
                        <a:pt x="4" y="8"/>
                        <a:pt x="3" y="6"/>
                      </a:cubicBezTo>
                      <a:cubicBezTo>
                        <a:pt x="2" y="10"/>
                        <a:pt x="7" y="11"/>
                        <a:pt x="6" y="14"/>
                      </a:cubicBezTo>
                      <a:cubicBezTo>
                        <a:pt x="0" y="14"/>
                        <a:pt x="6" y="8"/>
                        <a:pt x="0" y="10"/>
                      </a:cubicBezTo>
                      <a:cubicBezTo>
                        <a:pt x="0" y="12"/>
                        <a:pt x="0" y="15"/>
                        <a:pt x="5" y="17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10" y="18"/>
                        <a:pt x="3" y="16"/>
                        <a:pt x="7" y="16"/>
                      </a:cubicBezTo>
                      <a:cubicBezTo>
                        <a:pt x="10" y="16"/>
                        <a:pt x="11" y="17"/>
                        <a:pt x="11" y="18"/>
                      </a:cubicBezTo>
                      <a:cubicBezTo>
                        <a:pt x="10" y="16"/>
                        <a:pt x="17" y="12"/>
                        <a:pt x="16" y="7"/>
                      </a:cubicBezTo>
                      <a:cubicBezTo>
                        <a:pt x="16" y="2"/>
                        <a:pt x="5" y="3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38" name="Freeform 1081"/>
                <p:cNvSpPr>
                  <a:spLocks/>
                </p:cNvSpPr>
                <p:nvPr/>
              </p:nvSpPr>
              <p:spPr bwMode="auto">
                <a:xfrm>
                  <a:off x="4072" y="3191"/>
                  <a:ext cx="3" cy="1"/>
                </a:xfrm>
                <a:custGeom>
                  <a:avLst/>
                  <a:gdLst>
                    <a:gd name="T0" fmla="*/ 1 w 3"/>
                    <a:gd name="T1" fmla="*/ 1 h 1"/>
                    <a:gd name="T2" fmla="*/ 3 w 3"/>
                    <a:gd name="T3" fmla="*/ 0 h 1"/>
                    <a:gd name="T4" fmla="*/ 0 w 3"/>
                    <a:gd name="T5" fmla="*/ 1 h 1"/>
                    <a:gd name="T6" fmla="*/ 1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39" name="Freeform 1082"/>
                <p:cNvSpPr>
                  <a:spLocks/>
                </p:cNvSpPr>
                <p:nvPr/>
              </p:nvSpPr>
              <p:spPr bwMode="auto">
                <a:xfrm>
                  <a:off x="4065" y="3175"/>
                  <a:ext cx="16" cy="15"/>
                </a:xfrm>
                <a:custGeom>
                  <a:avLst/>
                  <a:gdLst>
                    <a:gd name="T0" fmla="*/ 1 w 18"/>
                    <a:gd name="T1" fmla="*/ 11 h 17"/>
                    <a:gd name="T2" fmla="*/ 5 w 18"/>
                    <a:gd name="T3" fmla="*/ 15 h 17"/>
                    <a:gd name="T4" fmla="*/ 2 w 18"/>
                    <a:gd name="T5" fmla="*/ 16 h 17"/>
                    <a:gd name="T6" fmla="*/ 7 w 18"/>
                    <a:gd name="T7" fmla="*/ 17 h 17"/>
                    <a:gd name="T8" fmla="*/ 4 w 18"/>
                    <a:gd name="T9" fmla="*/ 9 h 17"/>
                    <a:gd name="T10" fmla="*/ 13 w 18"/>
                    <a:gd name="T11" fmla="*/ 7 h 17"/>
                    <a:gd name="T12" fmla="*/ 11 w 18"/>
                    <a:gd name="T13" fmla="*/ 11 h 17"/>
                    <a:gd name="T14" fmla="*/ 10 w 18"/>
                    <a:gd name="T15" fmla="*/ 0 h 17"/>
                    <a:gd name="T16" fmla="*/ 8 w 18"/>
                    <a:gd name="T17" fmla="*/ 3 h 17"/>
                    <a:gd name="T18" fmla="*/ 6 w 18"/>
                    <a:gd name="T19" fmla="*/ 0 h 17"/>
                    <a:gd name="T20" fmla="*/ 1 w 18"/>
                    <a:gd name="T21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17">
                      <a:moveTo>
                        <a:pt x="1" y="11"/>
                      </a:move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4" y="16"/>
                        <a:pt x="3" y="16"/>
                        <a:pt x="2" y="16"/>
                      </a:cubicBezTo>
                      <a:cubicBezTo>
                        <a:pt x="3" y="16"/>
                        <a:pt x="6" y="17"/>
                        <a:pt x="7" y="17"/>
                      </a:cubicBezTo>
                      <a:cubicBezTo>
                        <a:pt x="13" y="15"/>
                        <a:pt x="5" y="12"/>
                        <a:pt x="4" y="9"/>
                      </a:cubicBezTo>
                      <a:cubicBezTo>
                        <a:pt x="7" y="3"/>
                        <a:pt x="7" y="10"/>
                        <a:pt x="13" y="7"/>
                      </a:cubicBezTo>
                      <a:cubicBezTo>
                        <a:pt x="13" y="9"/>
                        <a:pt x="11" y="9"/>
                        <a:pt x="11" y="11"/>
                      </a:cubicBezTo>
                      <a:cubicBezTo>
                        <a:pt x="18" y="8"/>
                        <a:pt x="11" y="3"/>
                        <a:pt x="10" y="0"/>
                      </a:cubicBezTo>
                      <a:cubicBezTo>
                        <a:pt x="9" y="1"/>
                        <a:pt x="7" y="1"/>
                        <a:pt x="8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1" y="3"/>
                        <a:pt x="0" y="5"/>
                        <a:pt x="1" y="1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40" name="Freeform 1083"/>
                <p:cNvSpPr>
                  <a:spLocks/>
                </p:cNvSpPr>
                <p:nvPr/>
              </p:nvSpPr>
              <p:spPr bwMode="auto">
                <a:xfrm>
                  <a:off x="4064" y="3189"/>
                  <a:ext cx="3" cy="2"/>
                </a:xfrm>
                <a:custGeom>
                  <a:avLst/>
                  <a:gdLst>
                    <a:gd name="T0" fmla="*/ 2 w 3"/>
                    <a:gd name="T1" fmla="*/ 3 h 3"/>
                    <a:gd name="T2" fmla="*/ 3 w 3"/>
                    <a:gd name="T3" fmla="*/ 0 h 3"/>
                    <a:gd name="T4" fmla="*/ 2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1" y="1"/>
                        <a:pt x="0" y="1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41" name="Freeform 1084"/>
                <p:cNvSpPr>
                  <a:spLocks/>
                </p:cNvSpPr>
                <p:nvPr/>
              </p:nvSpPr>
              <p:spPr bwMode="auto">
                <a:xfrm>
                  <a:off x="4073" y="317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42" name="Freeform 1085"/>
                <p:cNvSpPr>
                  <a:spLocks/>
                </p:cNvSpPr>
                <p:nvPr/>
              </p:nvSpPr>
              <p:spPr bwMode="auto">
                <a:xfrm>
                  <a:off x="4065" y="3174"/>
                  <a:ext cx="3" cy="3"/>
                </a:xfrm>
                <a:custGeom>
                  <a:avLst/>
                  <a:gdLst>
                    <a:gd name="T0" fmla="*/ 2 w 3"/>
                    <a:gd name="T1" fmla="*/ 3 h 3"/>
                    <a:gd name="T2" fmla="*/ 3 w 3"/>
                    <a:gd name="T3" fmla="*/ 0 h 3"/>
                    <a:gd name="T4" fmla="*/ 0 w 3"/>
                    <a:gd name="T5" fmla="*/ 1 h 3"/>
                    <a:gd name="T6" fmla="*/ 2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43" name="Freeform 1086"/>
                <p:cNvSpPr>
                  <a:spLocks/>
                </p:cNvSpPr>
                <p:nvPr/>
              </p:nvSpPr>
              <p:spPr bwMode="auto">
                <a:xfrm>
                  <a:off x="4062" y="3076"/>
                  <a:ext cx="16" cy="96"/>
                </a:xfrm>
                <a:custGeom>
                  <a:avLst/>
                  <a:gdLst>
                    <a:gd name="T0" fmla="*/ 16 w 19"/>
                    <a:gd name="T1" fmla="*/ 1 h 112"/>
                    <a:gd name="T2" fmla="*/ 12 w 19"/>
                    <a:gd name="T3" fmla="*/ 5 h 112"/>
                    <a:gd name="T4" fmla="*/ 8 w 19"/>
                    <a:gd name="T5" fmla="*/ 0 h 112"/>
                    <a:gd name="T6" fmla="*/ 1 w 19"/>
                    <a:gd name="T7" fmla="*/ 0 h 112"/>
                    <a:gd name="T8" fmla="*/ 4 w 19"/>
                    <a:gd name="T9" fmla="*/ 9 h 112"/>
                    <a:gd name="T10" fmla="*/ 0 w 19"/>
                    <a:gd name="T11" fmla="*/ 9 h 112"/>
                    <a:gd name="T12" fmla="*/ 3 w 19"/>
                    <a:gd name="T13" fmla="*/ 26 h 112"/>
                    <a:gd name="T14" fmla="*/ 4 w 19"/>
                    <a:gd name="T15" fmla="*/ 38 h 112"/>
                    <a:gd name="T16" fmla="*/ 3 w 19"/>
                    <a:gd name="T17" fmla="*/ 85 h 112"/>
                    <a:gd name="T18" fmla="*/ 9 w 19"/>
                    <a:gd name="T19" fmla="*/ 87 h 112"/>
                    <a:gd name="T20" fmla="*/ 5 w 19"/>
                    <a:gd name="T21" fmla="*/ 90 h 112"/>
                    <a:gd name="T22" fmla="*/ 5 w 19"/>
                    <a:gd name="T23" fmla="*/ 88 h 112"/>
                    <a:gd name="T24" fmla="*/ 4 w 19"/>
                    <a:gd name="T25" fmla="*/ 101 h 112"/>
                    <a:gd name="T26" fmla="*/ 11 w 19"/>
                    <a:gd name="T27" fmla="*/ 101 h 112"/>
                    <a:gd name="T28" fmla="*/ 3 w 19"/>
                    <a:gd name="T29" fmla="*/ 107 h 112"/>
                    <a:gd name="T30" fmla="*/ 9 w 19"/>
                    <a:gd name="T31" fmla="*/ 112 h 112"/>
                    <a:gd name="T32" fmla="*/ 14 w 19"/>
                    <a:gd name="T33" fmla="*/ 107 h 112"/>
                    <a:gd name="T34" fmla="*/ 17 w 19"/>
                    <a:gd name="T35" fmla="*/ 111 h 112"/>
                    <a:gd name="T36" fmla="*/ 7 w 19"/>
                    <a:gd name="T37" fmla="*/ 80 h 112"/>
                    <a:gd name="T38" fmla="*/ 11 w 19"/>
                    <a:gd name="T39" fmla="*/ 81 h 112"/>
                    <a:gd name="T40" fmla="*/ 15 w 19"/>
                    <a:gd name="T41" fmla="*/ 62 h 112"/>
                    <a:gd name="T42" fmla="*/ 8 w 19"/>
                    <a:gd name="T43" fmla="*/ 55 h 112"/>
                    <a:gd name="T44" fmla="*/ 11 w 19"/>
                    <a:gd name="T45" fmla="*/ 51 h 112"/>
                    <a:gd name="T46" fmla="*/ 8 w 19"/>
                    <a:gd name="T47" fmla="*/ 51 h 112"/>
                    <a:gd name="T48" fmla="*/ 12 w 19"/>
                    <a:gd name="T49" fmla="*/ 45 h 112"/>
                    <a:gd name="T50" fmla="*/ 4 w 19"/>
                    <a:gd name="T51" fmla="*/ 44 h 112"/>
                    <a:gd name="T52" fmla="*/ 15 w 19"/>
                    <a:gd name="T53" fmla="*/ 33 h 112"/>
                    <a:gd name="T54" fmla="*/ 11 w 19"/>
                    <a:gd name="T55" fmla="*/ 35 h 112"/>
                    <a:gd name="T56" fmla="*/ 8 w 19"/>
                    <a:gd name="T57" fmla="*/ 32 h 112"/>
                    <a:gd name="T58" fmla="*/ 15 w 19"/>
                    <a:gd name="T59" fmla="*/ 31 h 112"/>
                    <a:gd name="T60" fmla="*/ 10 w 19"/>
                    <a:gd name="T61" fmla="*/ 22 h 112"/>
                    <a:gd name="T62" fmla="*/ 6 w 19"/>
                    <a:gd name="T63" fmla="*/ 23 h 112"/>
                    <a:gd name="T64" fmla="*/ 8 w 19"/>
                    <a:gd name="T65" fmla="*/ 11 h 112"/>
                    <a:gd name="T66" fmla="*/ 15 w 19"/>
                    <a:gd name="T67" fmla="*/ 17 h 112"/>
                    <a:gd name="T68" fmla="*/ 18 w 19"/>
                    <a:gd name="T69" fmla="*/ 14 h 112"/>
                    <a:gd name="T70" fmla="*/ 10 w 19"/>
                    <a:gd name="T71" fmla="*/ 6 h 112"/>
                    <a:gd name="T72" fmla="*/ 16 w 19"/>
                    <a:gd name="T73" fmla="*/ 1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" h="112">
                      <a:moveTo>
                        <a:pt x="16" y="1"/>
                      </a:moveTo>
                      <a:cubicBezTo>
                        <a:pt x="13" y="1"/>
                        <a:pt x="12" y="2"/>
                        <a:pt x="12" y="5"/>
                      </a:cubicBezTo>
                      <a:cubicBezTo>
                        <a:pt x="9" y="4"/>
                        <a:pt x="10" y="1"/>
                        <a:pt x="8" y="0"/>
                      </a:cubicBezTo>
                      <a:cubicBezTo>
                        <a:pt x="6" y="3"/>
                        <a:pt x="4" y="0"/>
                        <a:pt x="1" y="0"/>
                      </a:cubicBezTo>
                      <a:cubicBezTo>
                        <a:pt x="1" y="4"/>
                        <a:pt x="5" y="5"/>
                        <a:pt x="4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2" y="14"/>
                        <a:pt x="5" y="21"/>
                        <a:pt x="3" y="26"/>
                      </a:cubicBezTo>
                      <a:cubicBezTo>
                        <a:pt x="1" y="30"/>
                        <a:pt x="3" y="33"/>
                        <a:pt x="4" y="38"/>
                      </a:cubicBezTo>
                      <a:cubicBezTo>
                        <a:pt x="2" y="53"/>
                        <a:pt x="6" y="68"/>
                        <a:pt x="3" y="85"/>
                      </a:cubicBezTo>
                      <a:cubicBezTo>
                        <a:pt x="9" y="87"/>
                        <a:pt x="9" y="87"/>
                        <a:pt x="9" y="87"/>
                      </a:cubicBezTo>
                      <a:cubicBezTo>
                        <a:pt x="6" y="88"/>
                        <a:pt x="9" y="91"/>
                        <a:pt x="5" y="90"/>
                      </a:cubicBezTo>
                      <a:cubicBezTo>
                        <a:pt x="6" y="90"/>
                        <a:pt x="5" y="89"/>
                        <a:pt x="5" y="88"/>
                      </a:cubicBezTo>
                      <a:cubicBezTo>
                        <a:pt x="0" y="91"/>
                        <a:pt x="6" y="97"/>
                        <a:pt x="4" y="101"/>
                      </a:cubicBezTo>
                      <a:cubicBezTo>
                        <a:pt x="5" y="101"/>
                        <a:pt x="10" y="100"/>
                        <a:pt x="11" y="101"/>
                      </a:cubicBezTo>
                      <a:cubicBezTo>
                        <a:pt x="4" y="101"/>
                        <a:pt x="12" y="106"/>
                        <a:pt x="3" y="107"/>
                      </a:cubicBezTo>
                      <a:cubicBezTo>
                        <a:pt x="1" y="111"/>
                        <a:pt x="10" y="107"/>
                        <a:pt x="9" y="112"/>
                      </a:cubicBezTo>
                      <a:cubicBezTo>
                        <a:pt x="13" y="112"/>
                        <a:pt x="10" y="108"/>
                        <a:pt x="14" y="107"/>
                      </a:cubicBezTo>
                      <a:cubicBezTo>
                        <a:pt x="17" y="108"/>
                        <a:pt x="12" y="111"/>
                        <a:pt x="17" y="111"/>
                      </a:cubicBezTo>
                      <a:cubicBezTo>
                        <a:pt x="19" y="104"/>
                        <a:pt x="10" y="91"/>
                        <a:pt x="7" y="80"/>
                      </a:cubicBezTo>
                      <a:cubicBezTo>
                        <a:pt x="11" y="81"/>
                        <a:pt x="11" y="81"/>
                        <a:pt x="11" y="81"/>
                      </a:cubicBezTo>
                      <a:cubicBezTo>
                        <a:pt x="8" y="76"/>
                        <a:pt x="8" y="67"/>
                        <a:pt x="15" y="62"/>
                      </a:cubicBezTo>
                      <a:cubicBezTo>
                        <a:pt x="11" y="63"/>
                        <a:pt x="17" y="54"/>
                        <a:pt x="8" y="55"/>
                      </a:cubicBezTo>
                      <a:cubicBezTo>
                        <a:pt x="10" y="54"/>
                        <a:pt x="10" y="53"/>
                        <a:pt x="11" y="51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8" y="48"/>
                        <a:pt x="12" y="49"/>
                        <a:pt x="12" y="45"/>
                      </a:cubicBezTo>
                      <a:cubicBezTo>
                        <a:pt x="8" y="48"/>
                        <a:pt x="7" y="45"/>
                        <a:pt x="4" y="44"/>
                      </a:cubicBezTo>
                      <a:cubicBezTo>
                        <a:pt x="8" y="41"/>
                        <a:pt x="12" y="36"/>
                        <a:pt x="15" y="33"/>
                      </a:cubicBezTo>
                      <a:cubicBezTo>
                        <a:pt x="14" y="33"/>
                        <a:pt x="13" y="34"/>
                        <a:pt x="11" y="35"/>
                      </a:cubicBezTo>
                      <a:cubicBezTo>
                        <a:pt x="12" y="33"/>
                        <a:pt x="9" y="33"/>
                        <a:pt x="8" y="32"/>
                      </a:cubicBezTo>
                      <a:cubicBezTo>
                        <a:pt x="7" y="30"/>
                        <a:pt x="12" y="31"/>
                        <a:pt x="15" y="31"/>
                      </a:cubicBezTo>
                      <a:cubicBezTo>
                        <a:pt x="16" y="27"/>
                        <a:pt x="7" y="25"/>
                        <a:pt x="10" y="22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6" y="19"/>
                        <a:pt x="10" y="16"/>
                        <a:pt x="8" y="11"/>
                      </a:cubicBezTo>
                      <a:cubicBezTo>
                        <a:pt x="14" y="9"/>
                        <a:pt x="13" y="15"/>
                        <a:pt x="15" y="17"/>
                      </a:cubicBezTo>
                      <a:cubicBezTo>
                        <a:pt x="16" y="16"/>
                        <a:pt x="16" y="14"/>
                        <a:pt x="18" y="14"/>
                      </a:cubicBezTo>
                      <a:cubicBezTo>
                        <a:pt x="16" y="12"/>
                        <a:pt x="12" y="8"/>
                        <a:pt x="10" y="6"/>
                      </a:cubicBezTo>
                      <a:cubicBezTo>
                        <a:pt x="15" y="8"/>
                        <a:pt x="15" y="3"/>
                        <a:pt x="16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44" name="Freeform 1087"/>
                <p:cNvSpPr>
                  <a:spLocks/>
                </p:cNvSpPr>
                <p:nvPr/>
              </p:nvSpPr>
              <p:spPr bwMode="auto">
                <a:xfrm>
                  <a:off x="4077" y="3087"/>
                  <a:ext cx="2" cy="2"/>
                </a:xfrm>
                <a:custGeom>
                  <a:avLst/>
                  <a:gdLst>
                    <a:gd name="T0" fmla="*/ 0 w 2"/>
                    <a:gd name="T1" fmla="*/ 1 h 2"/>
                    <a:gd name="T2" fmla="*/ 2 w 2"/>
                    <a:gd name="T3" fmla="*/ 2 h 2"/>
                    <a:gd name="T4" fmla="*/ 2 w 2"/>
                    <a:gd name="T5" fmla="*/ 0 h 2"/>
                    <a:gd name="T6" fmla="*/ 0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45" name="Freeform 1088"/>
                <p:cNvSpPr>
                  <a:spLocks/>
                </p:cNvSpPr>
                <p:nvPr/>
              </p:nvSpPr>
              <p:spPr bwMode="auto">
                <a:xfrm>
                  <a:off x="4075" y="307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46" name="Freeform 1089"/>
                <p:cNvSpPr>
                  <a:spLocks/>
                </p:cNvSpPr>
                <p:nvPr/>
              </p:nvSpPr>
              <p:spPr bwMode="auto">
                <a:xfrm>
                  <a:off x="4063" y="3097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47" name="Freeform 1090"/>
                <p:cNvSpPr>
                  <a:spLocks/>
                </p:cNvSpPr>
                <p:nvPr/>
              </p:nvSpPr>
              <p:spPr bwMode="auto">
                <a:xfrm>
                  <a:off x="4075" y="3102"/>
                  <a:ext cx="3" cy="2"/>
                </a:xfrm>
                <a:custGeom>
                  <a:avLst/>
                  <a:gdLst>
                    <a:gd name="T0" fmla="*/ 4 w 4"/>
                    <a:gd name="T1" fmla="*/ 0 h 3"/>
                    <a:gd name="T2" fmla="*/ 0 w 4"/>
                    <a:gd name="T3" fmla="*/ 3 h 3"/>
                    <a:gd name="T4" fmla="*/ 4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3"/>
                        <a:pt x="3" y="3"/>
                        <a:pt x="4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48" name="Freeform 1091"/>
                <p:cNvSpPr>
                  <a:spLocks/>
                </p:cNvSpPr>
                <p:nvPr/>
              </p:nvSpPr>
              <p:spPr bwMode="auto">
                <a:xfrm>
                  <a:off x="4075" y="3123"/>
                  <a:ext cx="2" cy="3"/>
                </a:xfrm>
                <a:custGeom>
                  <a:avLst/>
                  <a:gdLst>
                    <a:gd name="T0" fmla="*/ 0 w 3"/>
                    <a:gd name="T1" fmla="*/ 2 h 3"/>
                    <a:gd name="T2" fmla="*/ 3 w 3"/>
                    <a:gd name="T3" fmla="*/ 3 h 3"/>
                    <a:gd name="T4" fmla="*/ 0 w 3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0" y="3"/>
                        <a:pt x="2" y="2"/>
                        <a:pt x="3" y="3"/>
                      </a:cubicBezTo>
                      <a:cubicBezTo>
                        <a:pt x="3" y="1"/>
                        <a:pt x="2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49" name="Freeform 1092"/>
                <p:cNvSpPr>
                  <a:spLocks/>
                </p:cNvSpPr>
                <p:nvPr/>
              </p:nvSpPr>
              <p:spPr bwMode="auto">
                <a:xfrm>
                  <a:off x="4076" y="3079"/>
                  <a:ext cx="2" cy="5"/>
                </a:xfrm>
                <a:custGeom>
                  <a:avLst/>
                  <a:gdLst>
                    <a:gd name="T0" fmla="*/ 2 w 2"/>
                    <a:gd name="T1" fmla="*/ 5 h 5"/>
                    <a:gd name="T2" fmla="*/ 1 w 2"/>
                    <a:gd name="T3" fmla="*/ 1 h 5"/>
                    <a:gd name="T4" fmla="*/ 0 w 2"/>
                    <a:gd name="T5" fmla="*/ 0 h 5"/>
                    <a:gd name="T6" fmla="*/ 2 w 2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0" name="Freeform 1093"/>
                <p:cNvSpPr>
                  <a:spLocks/>
                </p:cNvSpPr>
                <p:nvPr/>
              </p:nvSpPr>
              <p:spPr bwMode="auto">
                <a:xfrm>
                  <a:off x="4058" y="3020"/>
                  <a:ext cx="21" cy="53"/>
                </a:xfrm>
                <a:custGeom>
                  <a:avLst/>
                  <a:gdLst>
                    <a:gd name="T0" fmla="*/ 5 w 24"/>
                    <a:gd name="T1" fmla="*/ 4 h 62"/>
                    <a:gd name="T2" fmla="*/ 2 w 24"/>
                    <a:gd name="T3" fmla="*/ 15 h 62"/>
                    <a:gd name="T4" fmla="*/ 12 w 24"/>
                    <a:gd name="T5" fmla="*/ 23 h 62"/>
                    <a:gd name="T6" fmla="*/ 3 w 24"/>
                    <a:gd name="T7" fmla="*/ 21 h 62"/>
                    <a:gd name="T8" fmla="*/ 9 w 24"/>
                    <a:gd name="T9" fmla="*/ 43 h 62"/>
                    <a:gd name="T10" fmla="*/ 6 w 24"/>
                    <a:gd name="T11" fmla="*/ 43 h 62"/>
                    <a:gd name="T12" fmla="*/ 15 w 24"/>
                    <a:gd name="T13" fmla="*/ 51 h 62"/>
                    <a:gd name="T14" fmla="*/ 4 w 24"/>
                    <a:gd name="T15" fmla="*/ 51 h 62"/>
                    <a:gd name="T16" fmla="*/ 4 w 24"/>
                    <a:gd name="T17" fmla="*/ 50 h 62"/>
                    <a:gd name="T18" fmla="*/ 7 w 24"/>
                    <a:gd name="T19" fmla="*/ 61 h 62"/>
                    <a:gd name="T20" fmla="*/ 13 w 24"/>
                    <a:gd name="T21" fmla="*/ 62 h 62"/>
                    <a:gd name="T22" fmla="*/ 18 w 24"/>
                    <a:gd name="T23" fmla="*/ 62 h 62"/>
                    <a:gd name="T24" fmla="*/ 14 w 24"/>
                    <a:gd name="T25" fmla="*/ 55 h 62"/>
                    <a:gd name="T26" fmla="*/ 19 w 24"/>
                    <a:gd name="T27" fmla="*/ 54 h 62"/>
                    <a:gd name="T28" fmla="*/ 16 w 24"/>
                    <a:gd name="T29" fmla="*/ 51 h 62"/>
                    <a:gd name="T30" fmla="*/ 20 w 24"/>
                    <a:gd name="T31" fmla="*/ 50 h 62"/>
                    <a:gd name="T32" fmla="*/ 16 w 24"/>
                    <a:gd name="T33" fmla="*/ 45 h 62"/>
                    <a:gd name="T34" fmla="*/ 17 w 24"/>
                    <a:gd name="T35" fmla="*/ 46 h 62"/>
                    <a:gd name="T36" fmla="*/ 13 w 24"/>
                    <a:gd name="T37" fmla="*/ 42 h 62"/>
                    <a:gd name="T38" fmla="*/ 18 w 24"/>
                    <a:gd name="T39" fmla="*/ 40 h 62"/>
                    <a:gd name="T40" fmla="*/ 14 w 24"/>
                    <a:gd name="T41" fmla="*/ 40 h 62"/>
                    <a:gd name="T42" fmla="*/ 20 w 24"/>
                    <a:gd name="T43" fmla="*/ 27 h 62"/>
                    <a:gd name="T44" fmla="*/ 16 w 24"/>
                    <a:gd name="T45" fmla="*/ 26 h 62"/>
                    <a:gd name="T46" fmla="*/ 19 w 24"/>
                    <a:gd name="T47" fmla="*/ 32 h 62"/>
                    <a:gd name="T48" fmla="*/ 10 w 24"/>
                    <a:gd name="T49" fmla="*/ 31 h 62"/>
                    <a:gd name="T50" fmla="*/ 18 w 24"/>
                    <a:gd name="T51" fmla="*/ 23 h 62"/>
                    <a:gd name="T52" fmla="*/ 16 w 24"/>
                    <a:gd name="T53" fmla="*/ 14 h 62"/>
                    <a:gd name="T54" fmla="*/ 18 w 24"/>
                    <a:gd name="T55" fmla="*/ 14 h 62"/>
                    <a:gd name="T56" fmla="*/ 15 w 24"/>
                    <a:gd name="T57" fmla="*/ 7 h 62"/>
                    <a:gd name="T58" fmla="*/ 13 w 24"/>
                    <a:gd name="T59" fmla="*/ 9 h 62"/>
                    <a:gd name="T60" fmla="*/ 10 w 24"/>
                    <a:gd name="T61" fmla="*/ 7 h 62"/>
                    <a:gd name="T62" fmla="*/ 12 w 24"/>
                    <a:gd name="T63" fmla="*/ 6 h 62"/>
                    <a:gd name="T64" fmla="*/ 7 w 24"/>
                    <a:gd name="T65" fmla="*/ 0 h 62"/>
                    <a:gd name="T66" fmla="*/ 10 w 24"/>
                    <a:gd name="T67" fmla="*/ 7 h 62"/>
                    <a:gd name="T68" fmla="*/ 5 w 24"/>
                    <a:gd name="T69" fmla="*/ 4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4" h="62">
                      <a:moveTo>
                        <a:pt x="5" y="4"/>
                      </a:moveTo>
                      <a:cubicBezTo>
                        <a:pt x="0" y="7"/>
                        <a:pt x="3" y="12"/>
                        <a:pt x="2" y="15"/>
                      </a:cubicBezTo>
                      <a:cubicBezTo>
                        <a:pt x="4" y="22"/>
                        <a:pt x="12" y="16"/>
                        <a:pt x="12" y="23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4" y="28"/>
                        <a:pt x="1" y="37"/>
                        <a:pt x="9" y="43"/>
                      </a:cubicBezTo>
                      <a:cubicBezTo>
                        <a:pt x="8" y="43"/>
                        <a:pt x="7" y="44"/>
                        <a:pt x="6" y="43"/>
                      </a:cubicBezTo>
                      <a:cubicBezTo>
                        <a:pt x="6" y="47"/>
                        <a:pt x="19" y="45"/>
                        <a:pt x="15" y="51"/>
                      </a:cubicBezTo>
                      <a:cubicBezTo>
                        <a:pt x="10" y="45"/>
                        <a:pt x="10" y="52"/>
                        <a:pt x="4" y="51"/>
                      </a:cubicBezTo>
                      <a:cubicBezTo>
                        <a:pt x="4" y="50"/>
                        <a:pt x="4" y="50"/>
                        <a:pt x="4" y="50"/>
                      </a:cubicBezTo>
                      <a:cubicBezTo>
                        <a:pt x="4" y="53"/>
                        <a:pt x="7" y="58"/>
                        <a:pt x="7" y="61"/>
                      </a:cubicBezTo>
                      <a:cubicBezTo>
                        <a:pt x="9" y="61"/>
                        <a:pt x="13" y="59"/>
                        <a:pt x="13" y="62"/>
                      </a:cubicBezTo>
                      <a:cubicBezTo>
                        <a:pt x="13" y="61"/>
                        <a:pt x="16" y="62"/>
                        <a:pt x="18" y="62"/>
                      </a:cubicBezTo>
                      <a:cubicBezTo>
                        <a:pt x="16" y="58"/>
                        <a:pt x="18" y="57"/>
                        <a:pt x="14" y="55"/>
                      </a:cubicBezTo>
                      <a:cubicBezTo>
                        <a:pt x="18" y="53"/>
                        <a:pt x="15" y="56"/>
                        <a:pt x="19" y="54"/>
                      </a:cubicBezTo>
                      <a:cubicBezTo>
                        <a:pt x="16" y="51"/>
                        <a:pt x="16" y="51"/>
                        <a:pt x="16" y="51"/>
                      </a:cubicBezTo>
                      <a:cubicBezTo>
                        <a:pt x="17" y="49"/>
                        <a:pt x="19" y="53"/>
                        <a:pt x="20" y="50"/>
                      </a:cubicBezTo>
                      <a:cubicBezTo>
                        <a:pt x="18" y="50"/>
                        <a:pt x="16" y="47"/>
                        <a:pt x="16" y="45"/>
                      </a:cubicBezTo>
                      <a:cubicBezTo>
                        <a:pt x="17" y="46"/>
                        <a:pt x="17" y="46"/>
                        <a:pt x="17" y="46"/>
                      </a:cubicBezTo>
                      <a:cubicBezTo>
                        <a:pt x="16" y="44"/>
                        <a:pt x="18" y="41"/>
                        <a:pt x="13" y="42"/>
                      </a:cubicBezTo>
                      <a:cubicBezTo>
                        <a:pt x="18" y="40"/>
                        <a:pt x="18" y="40"/>
                        <a:pt x="18" y="40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16" y="35"/>
                        <a:pt x="24" y="34"/>
                        <a:pt x="20" y="27"/>
                      </a:cubicBezTo>
                      <a:cubicBezTo>
                        <a:pt x="19" y="29"/>
                        <a:pt x="17" y="27"/>
                        <a:pt x="16" y="26"/>
                      </a:cubicBezTo>
                      <a:cubicBezTo>
                        <a:pt x="14" y="29"/>
                        <a:pt x="19" y="30"/>
                        <a:pt x="19" y="32"/>
                      </a:cubicBezTo>
                      <a:cubicBezTo>
                        <a:pt x="16" y="33"/>
                        <a:pt x="12" y="28"/>
                        <a:pt x="10" y="31"/>
                      </a:cubicBezTo>
                      <a:cubicBezTo>
                        <a:pt x="14" y="28"/>
                        <a:pt x="9" y="25"/>
                        <a:pt x="18" y="23"/>
                      </a:cubicBezTo>
                      <a:cubicBezTo>
                        <a:pt x="19" y="19"/>
                        <a:pt x="14" y="18"/>
                        <a:pt x="16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2" y="13"/>
                        <a:pt x="20" y="10"/>
                        <a:pt x="15" y="7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1" y="9"/>
                        <a:pt x="11" y="8"/>
                        <a:pt x="10" y="7"/>
                      </a:cubicBezTo>
                      <a:cubicBezTo>
                        <a:pt x="11" y="7"/>
                        <a:pt x="11" y="7"/>
                        <a:pt x="12" y="6"/>
                      </a:cubicBezTo>
                      <a:cubicBezTo>
                        <a:pt x="8" y="6"/>
                        <a:pt x="8" y="1"/>
                        <a:pt x="7" y="0"/>
                      </a:cubicBezTo>
                      <a:cubicBezTo>
                        <a:pt x="6" y="2"/>
                        <a:pt x="9" y="5"/>
                        <a:pt x="10" y="7"/>
                      </a:cubicBezTo>
                      <a:cubicBezTo>
                        <a:pt x="8" y="6"/>
                        <a:pt x="4" y="6"/>
                        <a:pt x="5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1" name="Freeform 1094"/>
                <p:cNvSpPr>
                  <a:spLocks/>
                </p:cNvSpPr>
                <p:nvPr/>
              </p:nvSpPr>
              <p:spPr bwMode="auto">
                <a:xfrm>
                  <a:off x="4073" y="3059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2" name="Freeform 1095"/>
                <p:cNvSpPr>
                  <a:spLocks/>
                </p:cNvSpPr>
                <p:nvPr/>
              </p:nvSpPr>
              <p:spPr bwMode="auto">
                <a:xfrm>
                  <a:off x="4057" y="2978"/>
                  <a:ext cx="25" cy="41"/>
                </a:xfrm>
                <a:custGeom>
                  <a:avLst/>
                  <a:gdLst>
                    <a:gd name="T0" fmla="*/ 14 w 28"/>
                    <a:gd name="T1" fmla="*/ 35 h 48"/>
                    <a:gd name="T2" fmla="*/ 19 w 28"/>
                    <a:gd name="T3" fmla="*/ 33 h 48"/>
                    <a:gd name="T4" fmla="*/ 9 w 28"/>
                    <a:gd name="T5" fmla="*/ 33 h 48"/>
                    <a:gd name="T6" fmla="*/ 7 w 28"/>
                    <a:gd name="T7" fmla="*/ 28 h 48"/>
                    <a:gd name="T8" fmla="*/ 16 w 28"/>
                    <a:gd name="T9" fmla="*/ 28 h 48"/>
                    <a:gd name="T10" fmla="*/ 18 w 28"/>
                    <a:gd name="T11" fmla="*/ 23 h 48"/>
                    <a:gd name="T12" fmla="*/ 12 w 28"/>
                    <a:gd name="T13" fmla="*/ 23 h 48"/>
                    <a:gd name="T14" fmla="*/ 9 w 28"/>
                    <a:gd name="T15" fmla="*/ 18 h 48"/>
                    <a:gd name="T16" fmla="*/ 11 w 28"/>
                    <a:gd name="T17" fmla="*/ 20 h 48"/>
                    <a:gd name="T18" fmla="*/ 17 w 28"/>
                    <a:gd name="T19" fmla="*/ 17 h 48"/>
                    <a:gd name="T20" fmla="*/ 2 w 28"/>
                    <a:gd name="T21" fmla="*/ 3 h 48"/>
                    <a:gd name="T22" fmla="*/ 3 w 28"/>
                    <a:gd name="T23" fmla="*/ 7 h 48"/>
                    <a:gd name="T24" fmla="*/ 10 w 28"/>
                    <a:gd name="T25" fmla="*/ 8 h 48"/>
                    <a:gd name="T26" fmla="*/ 8 w 28"/>
                    <a:gd name="T27" fmla="*/ 12 h 48"/>
                    <a:gd name="T28" fmla="*/ 4 w 28"/>
                    <a:gd name="T29" fmla="*/ 9 h 48"/>
                    <a:gd name="T30" fmla="*/ 4 w 28"/>
                    <a:gd name="T31" fmla="*/ 41 h 48"/>
                    <a:gd name="T32" fmla="*/ 4 w 28"/>
                    <a:gd name="T33" fmla="*/ 37 h 48"/>
                    <a:gd name="T34" fmla="*/ 8 w 28"/>
                    <a:gd name="T35" fmla="*/ 41 h 48"/>
                    <a:gd name="T36" fmla="*/ 15 w 28"/>
                    <a:gd name="T37" fmla="*/ 39 h 48"/>
                    <a:gd name="T38" fmla="*/ 13 w 28"/>
                    <a:gd name="T39" fmla="*/ 41 h 48"/>
                    <a:gd name="T40" fmla="*/ 19 w 28"/>
                    <a:gd name="T41" fmla="*/ 41 h 48"/>
                    <a:gd name="T42" fmla="*/ 22 w 28"/>
                    <a:gd name="T43" fmla="*/ 48 h 48"/>
                    <a:gd name="T44" fmla="*/ 23 w 28"/>
                    <a:gd name="T45" fmla="*/ 37 h 48"/>
                    <a:gd name="T46" fmla="*/ 14 w 28"/>
                    <a:gd name="T47" fmla="*/ 35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8" h="48">
                      <a:moveTo>
                        <a:pt x="14" y="35"/>
                      </a:moveTo>
                      <a:cubicBezTo>
                        <a:pt x="15" y="32"/>
                        <a:pt x="17" y="36"/>
                        <a:pt x="19" y="33"/>
                      </a:cubicBezTo>
                      <a:cubicBezTo>
                        <a:pt x="16" y="30"/>
                        <a:pt x="13" y="36"/>
                        <a:pt x="9" y="33"/>
                      </a:cubicBezTo>
                      <a:cubicBezTo>
                        <a:pt x="11" y="32"/>
                        <a:pt x="7" y="29"/>
                        <a:pt x="7" y="28"/>
                      </a:cubicBezTo>
                      <a:cubicBezTo>
                        <a:pt x="10" y="29"/>
                        <a:pt x="15" y="29"/>
                        <a:pt x="16" y="28"/>
                      </a:cubicBezTo>
                      <a:cubicBezTo>
                        <a:pt x="15" y="27"/>
                        <a:pt x="17" y="25"/>
                        <a:pt x="18" y="23"/>
                      </a:cubicBezTo>
                      <a:cubicBezTo>
                        <a:pt x="14" y="27"/>
                        <a:pt x="16" y="20"/>
                        <a:pt x="12" y="23"/>
                      </a:cubicBezTo>
                      <a:cubicBezTo>
                        <a:pt x="9" y="23"/>
                        <a:pt x="6" y="19"/>
                        <a:pt x="9" y="18"/>
                      </a:cubicBezTo>
                      <a:cubicBezTo>
                        <a:pt x="11" y="18"/>
                        <a:pt x="11" y="19"/>
                        <a:pt x="11" y="20"/>
                      </a:cubicBezTo>
                      <a:cubicBezTo>
                        <a:pt x="15" y="21"/>
                        <a:pt x="13" y="17"/>
                        <a:pt x="17" y="17"/>
                      </a:cubicBezTo>
                      <a:cubicBezTo>
                        <a:pt x="11" y="13"/>
                        <a:pt x="12" y="0"/>
                        <a:pt x="2" y="3"/>
                      </a:cubicBezTo>
                      <a:cubicBezTo>
                        <a:pt x="0" y="5"/>
                        <a:pt x="2" y="6"/>
                        <a:pt x="3" y="7"/>
                      </a:cubicBezTo>
                      <a:cubicBezTo>
                        <a:pt x="5" y="3"/>
                        <a:pt x="8" y="7"/>
                        <a:pt x="10" y="8"/>
                      </a:cubicBezTo>
                      <a:cubicBezTo>
                        <a:pt x="8" y="10"/>
                        <a:pt x="11" y="13"/>
                        <a:pt x="8" y="12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8"/>
                        <a:pt x="2" y="31"/>
                        <a:pt x="4" y="41"/>
                      </a:cubicBezTo>
                      <a:cubicBezTo>
                        <a:pt x="4" y="37"/>
                        <a:pt x="4" y="37"/>
                        <a:pt x="4" y="37"/>
                      </a:cubicBezTo>
                      <a:cubicBezTo>
                        <a:pt x="6" y="37"/>
                        <a:pt x="7" y="39"/>
                        <a:pt x="8" y="41"/>
                      </a:cubicBez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4" y="40"/>
                        <a:pt x="15" y="41"/>
                        <a:pt x="13" y="41"/>
                      </a:cubicBezTo>
                      <a:cubicBezTo>
                        <a:pt x="15" y="43"/>
                        <a:pt x="17" y="42"/>
                        <a:pt x="19" y="41"/>
                      </a:cubicBezTo>
                      <a:cubicBezTo>
                        <a:pt x="20" y="45"/>
                        <a:pt x="18" y="45"/>
                        <a:pt x="22" y="48"/>
                      </a:cubicBezTo>
                      <a:cubicBezTo>
                        <a:pt x="28" y="43"/>
                        <a:pt x="18" y="43"/>
                        <a:pt x="23" y="37"/>
                      </a:cubicBezTo>
                      <a:lnTo>
                        <a:pt x="14" y="35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3" name="Freeform 1096"/>
                <p:cNvSpPr>
                  <a:spLocks/>
                </p:cNvSpPr>
                <p:nvPr/>
              </p:nvSpPr>
              <p:spPr bwMode="auto">
                <a:xfrm>
                  <a:off x="4069" y="3017"/>
                  <a:ext cx="3" cy="2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0 h 2"/>
                    <a:gd name="T4" fmla="*/ 1 w 3"/>
                    <a:gd name="T5" fmla="*/ 2 h 2"/>
                    <a:gd name="T6" fmla="*/ 3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4" name="Freeform 1097"/>
                <p:cNvSpPr>
                  <a:spLocks/>
                </p:cNvSpPr>
                <p:nvPr/>
              </p:nvSpPr>
              <p:spPr bwMode="auto">
                <a:xfrm>
                  <a:off x="4060" y="3015"/>
                  <a:ext cx="3" cy="2"/>
                </a:xfrm>
                <a:custGeom>
                  <a:avLst/>
                  <a:gdLst>
                    <a:gd name="T0" fmla="*/ 0 w 4"/>
                    <a:gd name="T1" fmla="*/ 2 h 3"/>
                    <a:gd name="T2" fmla="*/ 3 w 4"/>
                    <a:gd name="T3" fmla="*/ 3 h 3"/>
                    <a:gd name="T4" fmla="*/ 0 w 4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2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0"/>
                        <a:pt x="2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5" name="Freeform 1098"/>
                <p:cNvSpPr>
                  <a:spLocks/>
                </p:cNvSpPr>
                <p:nvPr/>
              </p:nvSpPr>
              <p:spPr bwMode="auto">
                <a:xfrm>
                  <a:off x="4070" y="2986"/>
                  <a:ext cx="3" cy="3"/>
                </a:xfrm>
                <a:custGeom>
                  <a:avLst/>
                  <a:gdLst>
                    <a:gd name="T0" fmla="*/ 3 w 3"/>
                    <a:gd name="T1" fmla="*/ 3 h 3"/>
                    <a:gd name="T2" fmla="*/ 2 w 3"/>
                    <a:gd name="T3" fmla="*/ 0 h 3"/>
                    <a:gd name="T4" fmla="*/ 0 w 3"/>
                    <a:gd name="T5" fmla="*/ 2 h 3"/>
                    <a:gd name="T6" fmla="*/ 3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2" y="3"/>
                        <a:pt x="3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6" name="Freeform 1099"/>
                <p:cNvSpPr>
                  <a:spLocks/>
                </p:cNvSpPr>
                <p:nvPr/>
              </p:nvSpPr>
              <p:spPr bwMode="auto">
                <a:xfrm>
                  <a:off x="4058" y="2968"/>
                  <a:ext cx="11" cy="13"/>
                </a:xfrm>
                <a:custGeom>
                  <a:avLst/>
                  <a:gdLst>
                    <a:gd name="T0" fmla="*/ 0 w 13"/>
                    <a:gd name="T1" fmla="*/ 0 h 15"/>
                    <a:gd name="T2" fmla="*/ 0 w 13"/>
                    <a:gd name="T3" fmla="*/ 12 h 15"/>
                    <a:gd name="T4" fmla="*/ 12 w 13"/>
                    <a:gd name="T5" fmla="*/ 12 h 15"/>
                    <a:gd name="T6" fmla="*/ 4 w 13"/>
                    <a:gd name="T7" fmla="*/ 7 h 15"/>
                    <a:gd name="T8" fmla="*/ 5 w 13"/>
                    <a:gd name="T9" fmla="*/ 1 h 15"/>
                    <a:gd name="T10" fmla="*/ 0 w 13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5">
                      <a:moveTo>
                        <a:pt x="0" y="0"/>
                      </a:moveTo>
                      <a:cubicBezTo>
                        <a:pt x="1" y="5"/>
                        <a:pt x="4" y="7"/>
                        <a:pt x="0" y="12"/>
                      </a:cubicBezTo>
                      <a:cubicBezTo>
                        <a:pt x="4" y="15"/>
                        <a:pt x="8" y="11"/>
                        <a:pt x="12" y="12"/>
                      </a:cubicBezTo>
                      <a:cubicBezTo>
                        <a:pt x="13" y="10"/>
                        <a:pt x="6" y="10"/>
                        <a:pt x="4" y="7"/>
                      </a:cubicBezTo>
                      <a:cubicBezTo>
                        <a:pt x="8" y="6"/>
                        <a:pt x="4" y="3"/>
                        <a:pt x="5" y="1"/>
                      </a:cubicBezTo>
                      <a:cubicBezTo>
                        <a:pt x="3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7" name="Freeform 1100"/>
                <p:cNvSpPr>
                  <a:spLocks/>
                </p:cNvSpPr>
                <p:nvPr/>
              </p:nvSpPr>
              <p:spPr bwMode="auto">
                <a:xfrm>
                  <a:off x="4060" y="2872"/>
                  <a:ext cx="19" cy="100"/>
                </a:xfrm>
                <a:custGeom>
                  <a:avLst/>
                  <a:gdLst>
                    <a:gd name="T0" fmla="*/ 13 w 22"/>
                    <a:gd name="T1" fmla="*/ 96 h 117"/>
                    <a:gd name="T2" fmla="*/ 12 w 22"/>
                    <a:gd name="T3" fmla="*/ 90 h 117"/>
                    <a:gd name="T4" fmla="*/ 14 w 22"/>
                    <a:gd name="T5" fmla="*/ 93 h 117"/>
                    <a:gd name="T6" fmla="*/ 17 w 22"/>
                    <a:gd name="T7" fmla="*/ 88 h 117"/>
                    <a:gd name="T8" fmla="*/ 14 w 22"/>
                    <a:gd name="T9" fmla="*/ 89 h 117"/>
                    <a:gd name="T10" fmla="*/ 13 w 22"/>
                    <a:gd name="T11" fmla="*/ 78 h 117"/>
                    <a:gd name="T12" fmla="*/ 8 w 22"/>
                    <a:gd name="T13" fmla="*/ 76 h 117"/>
                    <a:gd name="T14" fmla="*/ 16 w 22"/>
                    <a:gd name="T15" fmla="*/ 69 h 117"/>
                    <a:gd name="T16" fmla="*/ 5 w 22"/>
                    <a:gd name="T17" fmla="*/ 71 h 117"/>
                    <a:gd name="T18" fmla="*/ 9 w 22"/>
                    <a:gd name="T19" fmla="*/ 59 h 117"/>
                    <a:gd name="T20" fmla="*/ 10 w 22"/>
                    <a:gd name="T21" fmla="*/ 61 h 117"/>
                    <a:gd name="T22" fmla="*/ 10 w 22"/>
                    <a:gd name="T23" fmla="*/ 55 h 117"/>
                    <a:gd name="T24" fmla="*/ 15 w 22"/>
                    <a:gd name="T25" fmla="*/ 55 h 117"/>
                    <a:gd name="T26" fmla="*/ 14 w 22"/>
                    <a:gd name="T27" fmla="*/ 45 h 117"/>
                    <a:gd name="T28" fmla="*/ 17 w 22"/>
                    <a:gd name="T29" fmla="*/ 46 h 117"/>
                    <a:gd name="T30" fmla="*/ 13 w 22"/>
                    <a:gd name="T31" fmla="*/ 28 h 117"/>
                    <a:gd name="T32" fmla="*/ 16 w 22"/>
                    <a:gd name="T33" fmla="*/ 25 h 117"/>
                    <a:gd name="T34" fmla="*/ 6 w 22"/>
                    <a:gd name="T35" fmla="*/ 27 h 117"/>
                    <a:gd name="T36" fmla="*/ 7 w 22"/>
                    <a:gd name="T37" fmla="*/ 19 h 117"/>
                    <a:gd name="T38" fmla="*/ 13 w 22"/>
                    <a:gd name="T39" fmla="*/ 21 h 117"/>
                    <a:gd name="T40" fmla="*/ 10 w 22"/>
                    <a:gd name="T41" fmla="*/ 17 h 117"/>
                    <a:gd name="T42" fmla="*/ 16 w 22"/>
                    <a:gd name="T43" fmla="*/ 14 h 117"/>
                    <a:gd name="T44" fmla="*/ 8 w 22"/>
                    <a:gd name="T45" fmla="*/ 6 h 117"/>
                    <a:gd name="T46" fmla="*/ 9 w 22"/>
                    <a:gd name="T47" fmla="*/ 1 h 117"/>
                    <a:gd name="T48" fmla="*/ 0 w 22"/>
                    <a:gd name="T49" fmla="*/ 5 h 117"/>
                    <a:gd name="T50" fmla="*/ 2 w 22"/>
                    <a:gd name="T51" fmla="*/ 31 h 117"/>
                    <a:gd name="T52" fmla="*/ 7 w 22"/>
                    <a:gd name="T53" fmla="*/ 37 h 117"/>
                    <a:gd name="T54" fmla="*/ 1 w 22"/>
                    <a:gd name="T55" fmla="*/ 38 h 117"/>
                    <a:gd name="T56" fmla="*/ 7 w 22"/>
                    <a:gd name="T57" fmla="*/ 39 h 117"/>
                    <a:gd name="T58" fmla="*/ 1 w 22"/>
                    <a:gd name="T59" fmla="*/ 43 h 117"/>
                    <a:gd name="T60" fmla="*/ 7 w 22"/>
                    <a:gd name="T61" fmla="*/ 45 h 117"/>
                    <a:gd name="T62" fmla="*/ 0 w 22"/>
                    <a:gd name="T63" fmla="*/ 48 h 117"/>
                    <a:gd name="T64" fmla="*/ 3 w 22"/>
                    <a:gd name="T65" fmla="*/ 89 h 117"/>
                    <a:gd name="T66" fmla="*/ 7 w 22"/>
                    <a:gd name="T67" fmla="*/ 88 h 117"/>
                    <a:gd name="T68" fmla="*/ 7 w 22"/>
                    <a:gd name="T69" fmla="*/ 104 h 117"/>
                    <a:gd name="T70" fmla="*/ 11 w 22"/>
                    <a:gd name="T71" fmla="*/ 106 h 117"/>
                    <a:gd name="T72" fmla="*/ 1 w 22"/>
                    <a:gd name="T73" fmla="*/ 105 h 117"/>
                    <a:gd name="T74" fmla="*/ 3 w 22"/>
                    <a:gd name="T75" fmla="*/ 111 h 117"/>
                    <a:gd name="T76" fmla="*/ 5 w 22"/>
                    <a:gd name="T77" fmla="*/ 107 h 117"/>
                    <a:gd name="T78" fmla="*/ 3 w 22"/>
                    <a:gd name="T79" fmla="*/ 113 h 117"/>
                    <a:gd name="T80" fmla="*/ 14 w 22"/>
                    <a:gd name="T81" fmla="*/ 109 h 117"/>
                    <a:gd name="T82" fmla="*/ 19 w 22"/>
                    <a:gd name="T83" fmla="*/ 96 h 117"/>
                    <a:gd name="T84" fmla="*/ 13 w 22"/>
                    <a:gd name="T85" fmla="*/ 96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2" h="117">
                      <a:moveTo>
                        <a:pt x="13" y="96"/>
                      </a:moveTo>
                      <a:cubicBezTo>
                        <a:pt x="13" y="94"/>
                        <a:pt x="10" y="92"/>
                        <a:pt x="12" y="90"/>
                      </a:cubicBezTo>
                      <a:cubicBezTo>
                        <a:pt x="14" y="91"/>
                        <a:pt x="15" y="92"/>
                        <a:pt x="14" y="93"/>
                      </a:cubicBezTo>
                      <a:cubicBezTo>
                        <a:pt x="19" y="92"/>
                        <a:pt x="13" y="91"/>
                        <a:pt x="17" y="88"/>
                      </a:cubicBezTo>
                      <a:cubicBezTo>
                        <a:pt x="16" y="89"/>
                        <a:pt x="15" y="90"/>
                        <a:pt x="14" y="89"/>
                      </a:cubicBezTo>
                      <a:cubicBezTo>
                        <a:pt x="16" y="83"/>
                        <a:pt x="10" y="86"/>
                        <a:pt x="13" y="78"/>
                      </a:cubicBezTo>
                      <a:cubicBezTo>
                        <a:pt x="12" y="77"/>
                        <a:pt x="12" y="76"/>
                        <a:pt x="8" y="76"/>
                      </a:cubicBezTo>
                      <a:cubicBezTo>
                        <a:pt x="12" y="72"/>
                        <a:pt x="12" y="74"/>
                        <a:pt x="16" y="69"/>
                      </a:cubicBezTo>
                      <a:cubicBezTo>
                        <a:pt x="14" y="69"/>
                        <a:pt x="10" y="71"/>
                        <a:pt x="5" y="71"/>
                      </a:cubicBezTo>
                      <a:cubicBezTo>
                        <a:pt x="11" y="63"/>
                        <a:pt x="4" y="63"/>
                        <a:pt x="9" y="59"/>
                      </a:cubicBezTo>
                      <a:cubicBezTo>
                        <a:pt x="9" y="59"/>
                        <a:pt x="10" y="60"/>
                        <a:pt x="10" y="61"/>
                      </a:cubicBezTo>
                      <a:cubicBezTo>
                        <a:pt x="16" y="60"/>
                        <a:pt x="8" y="57"/>
                        <a:pt x="10" y="55"/>
                      </a:cubicBezTo>
                      <a:cubicBezTo>
                        <a:pt x="15" y="55"/>
                        <a:pt x="15" y="55"/>
                        <a:pt x="15" y="55"/>
                      </a:cubicBezTo>
                      <a:cubicBezTo>
                        <a:pt x="14" y="53"/>
                        <a:pt x="11" y="48"/>
                        <a:pt x="14" y="45"/>
                      </a:cubicBezTo>
                      <a:cubicBezTo>
                        <a:pt x="17" y="46"/>
                        <a:pt x="17" y="46"/>
                        <a:pt x="17" y="46"/>
                      </a:cubicBezTo>
                      <a:cubicBezTo>
                        <a:pt x="13" y="40"/>
                        <a:pt x="15" y="33"/>
                        <a:pt x="13" y="28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2" y="18"/>
                        <a:pt x="14" y="32"/>
                        <a:pt x="6" y="27"/>
                      </a:cubicBezTo>
                      <a:cubicBezTo>
                        <a:pt x="16" y="26"/>
                        <a:pt x="3" y="23"/>
                        <a:pt x="7" y="19"/>
                      </a:cubicBezTo>
                      <a:cubicBezTo>
                        <a:pt x="11" y="17"/>
                        <a:pt x="9" y="23"/>
                        <a:pt x="13" y="21"/>
                      </a:cubicBezTo>
                      <a:cubicBezTo>
                        <a:pt x="8" y="20"/>
                        <a:pt x="12" y="19"/>
                        <a:pt x="10" y="17"/>
                      </a:cubicBezTo>
                      <a:cubicBezTo>
                        <a:pt x="15" y="17"/>
                        <a:pt x="11" y="12"/>
                        <a:pt x="16" y="14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0" y="5"/>
                        <a:pt x="10" y="3"/>
                        <a:pt x="9" y="1"/>
                      </a:cubicBezTo>
                      <a:cubicBezTo>
                        <a:pt x="9" y="5"/>
                        <a:pt x="2" y="0"/>
                        <a:pt x="0" y="5"/>
                      </a:cubicBezTo>
                      <a:cubicBezTo>
                        <a:pt x="2" y="11"/>
                        <a:pt x="4" y="22"/>
                        <a:pt x="2" y="31"/>
                      </a:cubicBezTo>
                      <a:cubicBezTo>
                        <a:pt x="8" y="32"/>
                        <a:pt x="2" y="36"/>
                        <a:pt x="7" y="37"/>
                      </a:cubicBez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2" y="44"/>
                        <a:pt x="4" y="37"/>
                        <a:pt x="7" y="39"/>
                      </a:cubicBezTo>
                      <a:cubicBezTo>
                        <a:pt x="8" y="41"/>
                        <a:pt x="4" y="43"/>
                        <a:pt x="1" y="43"/>
                      </a:cubicBezTo>
                      <a:cubicBezTo>
                        <a:pt x="1" y="46"/>
                        <a:pt x="3" y="43"/>
                        <a:pt x="7" y="45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2" y="60"/>
                        <a:pt x="7" y="75"/>
                        <a:pt x="3" y="89"/>
                      </a:cubicBezTo>
                      <a:cubicBezTo>
                        <a:pt x="7" y="88"/>
                        <a:pt x="7" y="88"/>
                        <a:pt x="7" y="88"/>
                      </a:cubicBezTo>
                      <a:cubicBezTo>
                        <a:pt x="5" y="94"/>
                        <a:pt x="17" y="99"/>
                        <a:pt x="7" y="104"/>
                      </a:cubicBezTo>
                      <a:cubicBezTo>
                        <a:pt x="11" y="106"/>
                        <a:pt x="11" y="106"/>
                        <a:pt x="11" y="106"/>
                      </a:cubicBezTo>
                      <a:cubicBezTo>
                        <a:pt x="9" y="105"/>
                        <a:pt x="4" y="107"/>
                        <a:pt x="1" y="105"/>
                      </a:cubicBezTo>
                      <a:cubicBezTo>
                        <a:pt x="3" y="107"/>
                        <a:pt x="1" y="109"/>
                        <a:pt x="3" y="111"/>
                      </a:cubicBezTo>
                      <a:cubicBezTo>
                        <a:pt x="5" y="107"/>
                        <a:pt x="5" y="107"/>
                        <a:pt x="5" y="107"/>
                      </a:cubicBezTo>
                      <a:cubicBezTo>
                        <a:pt x="8" y="110"/>
                        <a:pt x="6" y="112"/>
                        <a:pt x="3" y="113"/>
                      </a:cubicBezTo>
                      <a:cubicBezTo>
                        <a:pt x="7" y="117"/>
                        <a:pt x="10" y="110"/>
                        <a:pt x="14" y="109"/>
                      </a:cubicBezTo>
                      <a:cubicBezTo>
                        <a:pt x="6" y="102"/>
                        <a:pt x="22" y="103"/>
                        <a:pt x="19" y="96"/>
                      </a:cubicBezTo>
                      <a:cubicBezTo>
                        <a:pt x="17" y="92"/>
                        <a:pt x="15" y="97"/>
                        <a:pt x="13" y="96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8" name="Freeform 1101"/>
                <p:cNvSpPr>
                  <a:spLocks/>
                </p:cNvSpPr>
                <p:nvPr/>
              </p:nvSpPr>
              <p:spPr bwMode="auto">
                <a:xfrm>
                  <a:off x="4060" y="296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9" name="Freeform 1102"/>
                <p:cNvSpPr>
                  <a:spLocks/>
                </p:cNvSpPr>
                <p:nvPr/>
              </p:nvSpPr>
              <p:spPr bwMode="auto">
                <a:xfrm>
                  <a:off x="4067" y="2871"/>
                  <a:ext cx="1" cy="1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60" name="Rectangle 1103"/>
                <p:cNvSpPr>
                  <a:spLocks noChangeArrowheads="1"/>
                </p:cNvSpPr>
                <p:nvPr/>
              </p:nvSpPr>
              <p:spPr bwMode="auto">
                <a:xfrm>
                  <a:off x="4063" y="2969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61" name="Freeform 1104"/>
                <p:cNvSpPr>
                  <a:spLocks/>
                </p:cNvSpPr>
                <p:nvPr/>
              </p:nvSpPr>
              <p:spPr bwMode="auto">
                <a:xfrm>
                  <a:off x="4070" y="2970"/>
                  <a:ext cx="2" cy="2"/>
                </a:xfrm>
                <a:custGeom>
                  <a:avLst/>
                  <a:gdLst>
                    <a:gd name="T0" fmla="*/ 1 w 2"/>
                    <a:gd name="T1" fmla="*/ 2 h 2"/>
                    <a:gd name="T2" fmla="*/ 2 w 2"/>
                    <a:gd name="T3" fmla="*/ 0 h 2"/>
                    <a:gd name="T4" fmla="*/ 0 w 2"/>
                    <a:gd name="T5" fmla="*/ 1 h 2"/>
                    <a:gd name="T6" fmla="*/ 1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62" name="Freeform 1105"/>
                <p:cNvSpPr>
                  <a:spLocks/>
                </p:cNvSpPr>
                <p:nvPr/>
              </p:nvSpPr>
              <p:spPr bwMode="auto">
                <a:xfrm>
                  <a:off x="4070" y="2857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63" name="Freeform 1106"/>
                <p:cNvSpPr>
                  <a:spLocks/>
                </p:cNvSpPr>
                <p:nvPr/>
              </p:nvSpPr>
              <p:spPr bwMode="auto">
                <a:xfrm>
                  <a:off x="4073" y="281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64" name="Freeform 1107"/>
                <p:cNvSpPr>
                  <a:spLocks/>
                </p:cNvSpPr>
                <p:nvPr/>
              </p:nvSpPr>
              <p:spPr bwMode="auto">
                <a:xfrm>
                  <a:off x="4047" y="2697"/>
                  <a:ext cx="29" cy="172"/>
                </a:xfrm>
                <a:custGeom>
                  <a:avLst/>
                  <a:gdLst>
                    <a:gd name="T0" fmla="*/ 16 w 34"/>
                    <a:gd name="T1" fmla="*/ 7 h 200"/>
                    <a:gd name="T2" fmla="*/ 10 w 34"/>
                    <a:gd name="T3" fmla="*/ 4 h 200"/>
                    <a:gd name="T4" fmla="*/ 6 w 34"/>
                    <a:gd name="T5" fmla="*/ 11 h 200"/>
                    <a:gd name="T6" fmla="*/ 11 w 34"/>
                    <a:gd name="T7" fmla="*/ 21 h 200"/>
                    <a:gd name="T8" fmla="*/ 12 w 34"/>
                    <a:gd name="T9" fmla="*/ 44 h 200"/>
                    <a:gd name="T10" fmla="*/ 10 w 34"/>
                    <a:gd name="T11" fmla="*/ 59 h 200"/>
                    <a:gd name="T12" fmla="*/ 16 w 34"/>
                    <a:gd name="T13" fmla="*/ 78 h 200"/>
                    <a:gd name="T14" fmla="*/ 14 w 34"/>
                    <a:gd name="T15" fmla="*/ 82 h 200"/>
                    <a:gd name="T16" fmla="*/ 13 w 34"/>
                    <a:gd name="T17" fmla="*/ 93 h 200"/>
                    <a:gd name="T18" fmla="*/ 23 w 34"/>
                    <a:gd name="T19" fmla="*/ 97 h 200"/>
                    <a:gd name="T20" fmla="*/ 24 w 34"/>
                    <a:gd name="T21" fmla="*/ 107 h 200"/>
                    <a:gd name="T22" fmla="*/ 20 w 34"/>
                    <a:gd name="T23" fmla="*/ 115 h 200"/>
                    <a:gd name="T24" fmla="*/ 20 w 34"/>
                    <a:gd name="T25" fmla="*/ 129 h 200"/>
                    <a:gd name="T26" fmla="*/ 18 w 34"/>
                    <a:gd name="T27" fmla="*/ 142 h 200"/>
                    <a:gd name="T28" fmla="*/ 21 w 34"/>
                    <a:gd name="T29" fmla="*/ 153 h 200"/>
                    <a:gd name="T30" fmla="*/ 25 w 34"/>
                    <a:gd name="T31" fmla="*/ 162 h 200"/>
                    <a:gd name="T32" fmla="*/ 20 w 34"/>
                    <a:gd name="T33" fmla="*/ 164 h 200"/>
                    <a:gd name="T34" fmla="*/ 22 w 34"/>
                    <a:gd name="T35" fmla="*/ 172 h 200"/>
                    <a:gd name="T36" fmla="*/ 21 w 34"/>
                    <a:gd name="T37" fmla="*/ 200 h 200"/>
                    <a:gd name="T38" fmla="*/ 22 w 34"/>
                    <a:gd name="T39" fmla="*/ 186 h 200"/>
                    <a:gd name="T40" fmla="*/ 19 w 34"/>
                    <a:gd name="T41" fmla="*/ 183 h 200"/>
                    <a:gd name="T42" fmla="*/ 31 w 34"/>
                    <a:gd name="T43" fmla="*/ 180 h 200"/>
                    <a:gd name="T44" fmla="*/ 32 w 34"/>
                    <a:gd name="T45" fmla="*/ 176 h 200"/>
                    <a:gd name="T46" fmla="*/ 30 w 34"/>
                    <a:gd name="T47" fmla="*/ 167 h 200"/>
                    <a:gd name="T48" fmla="*/ 32 w 34"/>
                    <a:gd name="T49" fmla="*/ 158 h 200"/>
                    <a:gd name="T50" fmla="*/ 32 w 34"/>
                    <a:gd name="T51" fmla="*/ 145 h 200"/>
                    <a:gd name="T52" fmla="*/ 29 w 34"/>
                    <a:gd name="T53" fmla="*/ 135 h 200"/>
                    <a:gd name="T54" fmla="*/ 31 w 34"/>
                    <a:gd name="T55" fmla="*/ 134 h 200"/>
                    <a:gd name="T56" fmla="*/ 31 w 34"/>
                    <a:gd name="T57" fmla="*/ 131 h 200"/>
                    <a:gd name="T58" fmla="*/ 29 w 34"/>
                    <a:gd name="T59" fmla="*/ 122 h 200"/>
                    <a:gd name="T60" fmla="*/ 26 w 34"/>
                    <a:gd name="T61" fmla="*/ 114 h 200"/>
                    <a:gd name="T62" fmla="*/ 31 w 34"/>
                    <a:gd name="T63" fmla="*/ 110 h 200"/>
                    <a:gd name="T64" fmla="*/ 31 w 34"/>
                    <a:gd name="T65" fmla="*/ 100 h 200"/>
                    <a:gd name="T66" fmla="*/ 26 w 34"/>
                    <a:gd name="T67" fmla="*/ 95 h 200"/>
                    <a:gd name="T68" fmla="*/ 23 w 34"/>
                    <a:gd name="T69" fmla="*/ 82 h 200"/>
                    <a:gd name="T70" fmla="*/ 21 w 34"/>
                    <a:gd name="T71" fmla="*/ 63 h 200"/>
                    <a:gd name="T72" fmla="*/ 21 w 34"/>
                    <a:gd name="T73" fmla="*/ 58 h 200"/>
                    <a:gd name="T74" fmla="*/ 19 w 34"/>
                    <a:gd name="T75" fmla="*/ 37 h 200"/>
                    <a:gd name="T76" fmla="*/ 14 w 34"/>
                    <a:gd name="T77" fmla="*/ 46 h 200"/>
                    <a:gd name="T78" fmla="*/ 23 w 34"/>
                    <a:gd name="T79" fmla="*/ 36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200">
                      <a:moveTo>
                        <a:pt x="23" y="17"/>
                      </a:moveTo>
                      <a:cubicBezTo>
                        <a:pt x="22" y="14"/>
                        <a:pt x="20" y="10"/>
                        <a:pt x="16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8" y="6"/>
                        <a:pt x="14" y="0"/>
                        <a:pt x="10" y="4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5" y="9"/>
                        <a:pt x="8" y="8"/>
                        <a:pt x="6" y="11"/>
                      </a:cubicBezTo>
                      <a:cubicBezTo>
                        <a:pt x="8" y="15"/>
                        <a:pt x="16" y="17"/>
                        <a:pt x="14" y="20"/>
                      </a:cubicBezTo>
                      <a:cubicBezTo>
                        <a:pt x="15" y="22"/>
                        <a:pt x="12" y="22"/>
                        <a:pt x="11" y="21"/>
                      </a:cubicBezTo>
                      <a:cubicBezTo>
                        <a:pt x="10" y="25"/>
                        <a:pt x="17" y="26"/>
                        <a:pt x="18" y="28"/>
                      </a:cubicBezTo>
                      <a:cubicBezTo>
                        <a:pt x="0" y="30"/>
                        <a:pt x="23" y="39"/>
                        <a:pt x="12" y="44"/>
                      </a:cubicBezTo>
                      <a:cubicBezTo>
                        <a:pt x="13" y="47"/>
                        <a:pt x="12" y="52"/>
                        <a:pt x="15" y="56"/>
                      </a:cubicBezTo>
                      <a:cubicBezTo>
                        <a:pt x="11" y="54"/>
                        <a:pt x="15" y="59"/>
                        <a:pt x="10" y="59"/>
                      </a:cubicBezTo>
                      <a:cubicBezTo>
                        <a:pt x="20" y="60"/>
                        <a:pt x="6" y="71"/>
                        <a:pt x="18" y="71"/>
                      </a:cubicBezTo>
                      <a:cubicBezTo>
                        <a:pt x="15" y="77"/>
                        <a:pt x="19" y="71"/>
                        <a:pt x="16" y="78"/>
                      </a:cubicBezTo>
                      <a:cubicBezTo>
                        <a:pt x="15" y="78"/>
                        <a:pt x="15" y="77"/>
                        <a:pt x="15" y="76"/>
                      </a:cubicBezTo>
                      <a:cubicBezTo>
                        <a:pt x="12" y="79"/>
                        <a:pt x="20" y="80"/>
                        <a:pt x="14" y="82"/>
                      </a:cubicBezTo>
                      <a:cubicBezTo>
                        <a:pt x="14" y="87"/>
                        <a:pt x="18" y="83"/>
                        <a:pt x="21" y="86"/>
                      </a:cubicBezTo>
                      <a:cubicBezTo>
                        <a:pt x="20" y="91"/>
                        <a:pt x="18" y="90"/>
                        <a:pt x="13" y="93"/>
                      </a:cubicBezTo>
                      <a:cubicBezTo>
                        <a:pt x="19" y="93"/>
                        <a:pt x="16" y="97"/>
                        <a:pt x="20" y="99"/>
                      </a:cubicBezTo>
                      <a:cubicBezTo>
                        <a:pt x="20" y="99"/>
                        <a:pt x="21" y="95"/>
                        <a:pt x="23" y="97"/>
                      </a:cubicBezTo>
                      <a:cubicBezTo>
                        <a:pt x="22" y="103"/>
                        <a:pt x="27" y="102"/>
                        <a:pt x="29" y="108"/>
                      </a:cubicBezTo>
                      <a:cubicBezTo>
                        <a:pt x="23" y="111"/>
                        <a:pt x="29" y="102"/>
                        <a:pt x="24" y="107"/>
                      </a:cubicBezTo>
                      <a:cubicBezTo>
                        <a:pt x="20" y="104"/>
                        <a:pt x="21" y="101"/>
                        <a:pt x="16" y="99"/>
                      </a:cubicBezTo>
                      <a:cubicBezTo>
                        <a:pt x="15" y="104"/>
                        <a:pt x="17" y="110"/>
                        <a:pt x="20" y="115"/>
                      </a:cubicBezTo>
                      <a:cubicBezTo>
                        <a:pt x="19" y="118"/>
                        <a:pt x="16" y="114"/>
                        <a:pt x="16" y="116"/>
                      </a:cubicBezTo>
                      <a:cubicBezTo>
                        <a:pt x="13" y="122"/>
                        <a:pt x="23" y="124"/>
                        <a:pt x="20" y="129"/>
                      </a:cubicBezTo>
                      <a:cubicBezTo>
                        <a:pt x="16" y="128"/>
                        <a:pt x="16" y="128"/>
                        <a:pt x="16" y="128"/>
                      </a:cubicBezTo>
                      <a:cubicBezTo>
                        <a:pt x="21" y="130"/>
                        <a:pt x="16" y="137"/>
                        <a:pt x="18" y="142"/>
                      </a:cubicBezTo>
                      <a:cubicBezTo>
                        <a:pt x="20" y="141"/>
                        <a:pt x="21" y="141"/>
                        <a:pt x="22" y="142"/>
                      </a:cubicBezTo>
                      <a:cubicBezTo>
                        <a:pt x="14" y="142"/>
                        <a:pt x="27" y="148"/>
                        <a:pt x="21" y="153"/>
                      </a:cubicBezTo>
                      <a:cubicBezTo>
                        <a:pt x="26" y="153"/>
                        <a:pt x="30" y="158"/>
                        <a:pt x="30" y="161"/>
                      </a:cubicBezTo>
                      <a:cubicBezTo>
                        <a:pt x="29" y="162"/>
                        <a:pt x="26" y="162"/>
                        <a:pt x="25" y="162"/>
                      </a:cubicBezTo>
                      <a:cubicBezTo>
                        <a:pt x="28" y="157"/>
                        <a:pt x="19" y="157"/>
                        <a:pt x="16" y="153"/>
                      </a:cubicBezTo>
                      <a:cubicBezTo>
                        <a:pt x="19" y="156"/>
                        <a:pt x="16" y="162"/>
                        <a:pt x="20" y="164"/>
                      </a:cubicBezTo>
                      <a:cubicBezTo>
                        <a:pt x="16" y="163"/>
                        <a:pt x="16" y="163"/>
                        <a:pt x="16" y="163"/>
                      </a:cubicBezTo>
                      <a:cubicBezTo>
                        <a:pt x="15" y="168"/>
                        <a:pt x="26" y="167"/>
                        <a:pt x="22" y="172"/>
                      </a:cubicBezTo>
                      <a:cubicBezTo>
                        <a:pt x="18" y="172"/>
                        <a:pt x="18" y="172"/>
                        <a:pt x="18" y="172"/>
                      </a:cubicBezTo>
                      <a:cubicBezTo>
                        <a:pt x="19" y="181"/>
                        <a:pt x="13" y="192"/>
                        <a:pt x="21" y="200"/>
                      </a:cubicBezTo>
                      <a:cubicBezTo>
                        <a:pt x="23" y="200"/>
                        <a:pt x="29" y="196"/>
                        <a:pt x="31" y="196"/>
                      </a:cubicBezTo>
                      <a:cubicBezTo>
                        <a:pt x="29" y="192"/>
                        <a:pt x="24" y="189"/>
                        <a:pt x="22" y="186"/>
                      </a:cubicBezTo>
                      <a:cubicBezTo>
                        <a:pt x="27" y="186"/>
                        <a:pt x="27" y="186"/>
                        <a:pt x="27" y="186"/>
                      </a:cubicBezTo>
                      <a:cubicBezTo>
                        <a:pt x="24" y="185"/>
                        <a:pt x="22" y="181"/>
                        <a:pt x="19" y="183"/>
                      </a:cubicBezTo>
                      <a:cubicBezTo>
                        <a:pt x="16" y="180"/>
                        <a:pt x="23" y="181"/>
                        <a:pt x="20" y="178"/>
                      </a:cubicBezTo>
                      <a:cubicBezTo>
                        <a:pt x="26" y="178"/>
                        <a:pt x="26" y="180"/>
                        <a:pt x="31" y="180"/>
                      </a:cubicBezTo>
                      <a:cubicBezTo>
                        <a:pt x="28" y="177"/>
                        <a:pt x="28" y="177"/>
                        <a:pt x="28" y="177"/>
                      </a:cubicBezTo>
                      <a:cubicBezTo>
                        <a:pt x="30" y="178"/>
                        <a:pt x="30" y="175"/>
                        <a:pt x="32" y="176"/>
                      </a:cubicBezTo>
                      <a:cubicBezTo>
                        <a:pt x="25" y="171"/>
                        <a:pt x="34" y="169"/>
                        <a:pt x="31" y="164"/>
                      </a:cubicBezTo>
                      <a:cubicBezTo>
                        <a:pt x="30" y="167"/>
                        <a:pt x="30" y="167"/>
                        <a:pt x="30" y="167"/>
                      </a:cubicBezTo>
                      <a:cubicBezTo>
                        <a:pt x="27" y="167"/>
                        <a:pt x="28" y="165"/>
                        <a:pt x="27" y="164"/>
                      </a:cubicBezTo>
                      <a:cubicBezTo>
                        <a:pt x="31" y="162"/>
                        <a:pt x="30" y="161"/>
                        <a:pt x="32" y="158"/>
                      </a:cubicBezTo>
                      <a:cubicBezTo>
                        <a:pt x="30" y="156"/>
                        <a:pt x="25" y="155"/>
                        <a:pt x="25" y="152"/>
                      </a:cubicBezTo>
                      <a:cubicBezTo>
                        <a:pt x="30" y="152"/>
                        <a:pt x="28" y="146"/>
                        <a:pt x="32" y="145"/>
                      </a:cubicBezTo>
                      <a:cubicBezTo>
                        <a:pt x="27" y="145"/>
                        <a:pt x="30" y="139"/>
                        <a:pt x="27" y="139"/>
                      </a:cubicBezTo>
                      <a:cubicBezTo>
                        <a:pt x="26" y="137"/>
                        <a:pt x="26" y="135"/>
                        <a:pt x="29" y="135"/>
                      </a:cubicBezTo>
                      <a:cubicBezTo>
                        <a:pt x="30" y="136"/>
                        <a:pt x="30" y="136"/>
                        <a:pt x="30" y="136"/>
                      </a:cubicBezTo>
                      <a:cubicBezTo>
                        <a:pt x="31" y="134"/>
                        <a:pt x="31" y="134"/>
                        <a:pt x="31" y="134"/>
                      </a:cubicBezTo>
                      <a:cubicBezTo>
                        <a:pt x="32" y="135"/>
                        <a:pt x="32" y="135"/>
                        <a:pt x="32" y="135"/>
                      </a:cubicBezTo>
                      <a:cubicBezTo>
                        <a:pt x="32" y="133"/>
                        <a:pt x="28" y="133"/>
                        <a:pt x="31" y="131"/>
                      </a:cubicBezTo>
                      <a:cubicBezTo>
                        <a:pt x="32" y="131"/>
                        <a:pt x="32" y="132"/>
                        <a:pt x="33" y="133"/>
                      </a:cubicBezTo>
                      <a:cubicBezTo>
                        <a:pt x="33" y="129"/>
                        <a:pt x="24" y="126"/>
                        <a:pt x="29" y="122"/>
                      </a:cubicBezTo>
                      <a:cubicBezTo>
                        <a:pt x="26" y="122"/>
                        <a:pt x="26" y="117"/>
                        <a:pt x="20" y="118"/>
                      </a:cubicBezTo>
                      <a:cubicBezTo>
                        <a:pt x="22" y="117"/>
                        <a:pt x="27" y="117"/>
                        <a:pt x="26" y="114"/>
                      </a:cubicBezTo>
                      <a:cubicBezTo>
                        <a:pt x="21" y="112"/>
                        <a:pt x="28" y="110"/>
                        <a:pt x="25" y="107"/>
                      </a:cubicBezTo>
                      <a:cubicBezTo>
                        <a:pt x="30" y="111"/>
                        <a:pt x="26" y="107"/>
                        <a:pt x="31" y="110"/>
                      </a:cubicBezTo>
                      <a:cubicBezTo>
                        <a:pt x="33" y="108"/>
                        <a:pt x="26" y="105"/>
                        <a:pt x="27" y="101"/>
                      </a:cubicBezTo>
                      <a:cubicBezTo>
                        <a:pt x="31" y="100"/>
                        <a:pt x="31" y="100"/>
                        <a:pt x="31" y="100"/>
                      </a:cubicBezTo>
                      <a:cubicBezTo>
                        <a:pt x="29" y="98"/>
                        <a:pt x="25" y="97"/>
                        <a:pt x="29" y="95"/>
                      </a:cubicBezTo>
                      <a:cubicBezTo>
                        <a:pt x="26" y="95"/>
                        <a:pt x="26" y="95"/>
                        <a:pt x="26" y="95"/>
                      </a:cubicBezTo>
                      <a:cubicBezTo>
                        <a:pt x="27" y="92"/>
                        <a:pt x="26" y="89"/>
                        <a:pt x="30" y="86"/>
                      </a:cubicBezTo>
                      <a:cubicBezTo>
                        <a:pt x="23" y="82"/>
                        <a:pt x="23" y="82"/>
                        <a:pt x="23" y="82"/>
                      </a:cubicBezTo>
                      <a:cubicBezTo>
                        <a:pt x="30" y="77"/>
                        <a:pt x="24" y="71"/>
                        <a:pt x="18" y="68"/>
                      </a:cubicBezTo>
                      <a:cubicBezTo>
                        <a:pt x="18" y="66"/>
                        <a:pt x="19" y="63"/>
                        <a:pt x="21" y="63"/>
                      </a:cubicBezTo>
                      <a:cubicBezTo>
                        <a:pt x="23" y="65"/>
                        <a:pt x="23" y="65"/>
                        <a:pt x="23" y="65"/>
                      </a:cubicBezTo>
                      <a:cubicBezTo>
                        <a:pt x="23" y="63"/>
                        <a:pt x="27" y="59"/>
                        <a:pt x="21" y="58"/>
                      </a:cubicBezTo>
                      <a:cubicBezTo>
                        <a:pt x="20" y="56"/>
                        <a:pt x="25" y="56"/>
                        <a:pt x="26" y="54"/>
                      </a:cubicBezTo>
                      <a:cubicBezTo>
                        <a:pt x="18" y="49"/>
                        <a:pt x="32" y="39"/>
                        <a:pt x="19" y="37"/>
                      </a:cubicBezTo>
                      <a:cubicBezTo>
                        <a:pt x="19" y="39"/>
                        <a:pt x="17" y="44"/>
                        <a:pt x="18" y="48"/>
                      </a:cubicBezTo>
                      <a:cubicBezTo>
                        <a:pt x="16" y="47"/>
                        <a:pt x="14" y="47"/>
                        <a:pt x="14" y="46"/>
                      </a:cubicBezTo>
                      <a:cubicBezTo>
                        <a:pt x="13" y="42"/>
                        <a:pt x="17" y="40"/>
                        <a:pt x="15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31" y="29"/>
                        <a:pt x="12" y="23"/>
                        <a:pt x="23" y="1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65" name="Freeform 1108"/>
                <p:cNvSpPr>
                  <a:spLocks/>
                </p:cNvSpPr>
                <p:nvPr/>
              </p:nvSpPr>
              <p:spPr bwMode="auto">
                <a:xfrm>
                  <a:off x="4068" y="2753"/>
                  <a:ext cx="3" cy="3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0 h 3"/>
                    <a:gd name="T4" fmla="*/ 1 w 4"/>
                    <a:gd name="T5" fmla="*/ 1 h 3"/>
                    <a:gd name="T6" fmla="*/ 0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3"/>
                        <a:pt x="0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66" name="Freeform 1109"/>
                <p:cNvSpPr>
                  <a:spLocks/>
                </p:cNvSpPr>
                <p:nvPr/>
              </p:nvSpPr>
              <p:spPr bwMode="auto">
                <a:xfrm>
                  <a:off x="4067" y="2753"/>
                  <a:ext cx="2" cy="1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1 w 2"/>
                    <a:gd name="T5" fmla="*/ 2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67" name="Freeform 1110"/>
                <p:cNvSpPr>
                  <a:spLocks/>
                </p:cNvSpPr>
                <p:nvPr/>
              </p:nvSpPr>
              <p:spPr bwMode="auto">
                <a:xfrm>
                  <a:off x="4065" y="2698"/>
                  <a:ext cx="2" cy="3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0 h 3"/>
                    <a:gd name="T4" fmla="*/ 1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1" y="3"/>
                        <a:pt x="2" y="1"/>
                        <a:pt x="1" y="0"/>
                      </a:cubicBezTo>
                      <a:cubicBezTo>
                        <a:pt x="0" y="1"/>
                        <a:pt x="0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68" name="Freeform 1111"/>
                <p:cNvSpPr>
                  <a:spLocks/>
                </p:cNvSpPr>
                <p:nvPr/>
              </p:nvSpPr>
              <p:spPr bwMode="auto">
                <a:xfrm>
                  <a:off x="4063" y="2698"/>
                  <a:ext cx="0" cy="2"/>
                </a:xfrm>
                <a:custGeom>
                  <a:avLst/>
                  <a:gdLst>
                    <a:gd name="T0" fmla="*/ 0 h 2"/>
                    <a:gd name="T1" fmla="*/ 1 h 2"/>
                    <a:gd name="T2" fmla="*/ 2 h 2"/>
                    <a:gd name="T3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69" name="Freeform 1112"/>
                <p:cNvSpPr>
                  <a:spLocks/>
                </p:cNvSpPr>
                <p:nvPr/>
              </p:nvSpPr>
              <p:spPr bwMode="auto">
                <a:xfrm>
                  <a:off x="4045" y="2608"/>
                  <a:ext cx="23" cy="90"/>
                </a:xfrm>
                <a:custGeom>
                  <a:avLst/>
                  <a:gdLst>
                    <a:gd name="T0" fmla="*/ 14 w 26"/>
                    <a:gd name="T1" fmla="*/ 18 h 105"/>
                    <a:gd name="T2" fmla="*/ 9 w 26"/>
                    <a:gd name="T3" fmla="*/ 13 h 105"/>
                    <a:gd name="T4" fmla="*/ 12 w 26"/>
                    <a:gd name="T5" fmla="*/ 9 h 105"/>
                    <a:gd name="T6" fmla="*/ 4 w 26"/>
                    <a:gd name="T7" fmla="*/ 2 h 105"/>
                    <a:gd name="T8" fmla="*/ 10 w 26"/>
                    <a:gd name="T9" fmla="*/ 52 h 105"/>
                    <a:gd name="T10" fmla="*/ 7 w 26"/>
                    <a:gd name="T11" fmla="*/ 49 h 105"/>
                    <a:gd name="T12" fmla="*/ 13 w 26"/>
                    <a:gd name="T13" fmla="*/ 67 h 105"/>
                    <a:gd name="T14" fmla="*/ 6 w 26"/>
                    <a:gd name="T15" fmla="*/ 67 h 105"/>
                    <a:gd name="T16" fmla="*/ 9 w 26"/>
                    <a:gd name="T17" fmla="*/ 78 h 105"/>
                    <a:gd name="T18" fmla="*/ 11 w 26"/>
                    <a:gd name="T19" fmla="*/ 77 h 105"/>
                    <a:gd name="T20" fmla="*/ 10 w 26"/>
                    <a:gd name="T21" fmla="*/ 80 h 105"/>
                    <a:gd name="T22" fmla="*/ 11 w 26"/>
                    <a:gd name="T23" fmla="*/ 80 h 105"/>
                    <a:gd name="T24" fmla="*/ 12 w 26"/>
                    <a:gd name="T25" fmla="*/ 87 h 105"/>
                    <a:gd name="T26" fmla="*/ 10 w 26"/>
                    <a:gd name="T27" fmla="*/ 85 h 105"/>
                    <a:gd name="T28" fmla="*/ 13 w 26"/>
                    <a:gd name="T29" fmla="*/ 90 h 105"/>
                    <a:gd name="T30" fmla="*/ 9 w 26"/>
                    <a:gd name="T31" fmla="*/ 90 h 105"/>
                    <a:gd name="T32" fmla="*/ 15 w 26"/>
                    <a:gd name="T33" fmla="*/ 104 h 105"/>
                    <a:gd name="T34" fmla="*/ 19 w 26"/>
                    <a:gd name="T35" fmla="*/ 105 h 105"/>
                    <a:gd name="T36" fmla="*/ 15 w 26"/>
                    <a:gd name="T37" fmla="*/ 93 h 105"/>
                    <a:gd name="T38" fmla="*/ 15 w 26"/>
                    <a:gd name="T39" fmla="*/ 94 h 105"/>
                    <a:gd name="T40" fmla="*/ 13 w 26"/>
                    <a:gd name="T41" fmla="*/ 87 h 105"/>
                    <a:gd name="T42" fmla="*/ 19 w 26"/>
                    <a:gd name="T43" fmla="*/ 91 h 105"/>
                    <a:gd name="T44" fmla="*/ 23 w 26"/>
                    <a:gd name="T45" fmla="*/ 79 h 105"/>
                    <a:gd name="T46" fmla="*/ 23 w 26"/>
                    <a:gd name="T47" fmla="*/ 80 h 105"/>
                    <a:gd name="T48" fmla="*/ 21 w 26"/>
                    <a:gd name="T49" fmla="*/ 76 h 105"/>
                    <a:gd name="T50" fmla="*/ 19 w 26"/>
                    <a:gd name="T51" fmla="*/ 79 h 105"/>
                    <a:gd name="T52" fmla="*/ 12 w 26"/>
                    <a:gd name="T53" fmla="*/ 76 h 105"/>
                    <a:gd name="T54" fmla="*/ 12 w 26"/>
                    <a:gd name="T55" fmla="*/ 72 h 105"/>
                    <a:gd name="T56" fmla="*/ 18 w 26"/>
                    <a:gd name="T57" fmla="*/ 75 h 105"/>
                    <a:gd name="T58" fmla="*/ 15 w 26"/>
                    <a:gd name="T59" fmla="*/ 72 h 105"/>
                    <a:gd name="T60" fmla="*/ 21 w 26"/>
                    <a:gd name="T61" fmla="*/ 68 h 105"/>
                    <a:gd name="T62" fmla="*/ 15 w 26"/>
                    <a:gd name="T63" fmla="*/ 68 h 105"/>
                    <a:gd name="T64" fmla="*/ 14 w 26"/>
                    <a:gd name="T65" fmla="*/ 47 h 105"/>
                    <a:gd name="T66" fmla="*/ 18 w 26"/>
                    <a:gd name="T67" fmla="*/ 50 h 105"/>
                    <a:gd name="T68" fmla="*/ 14 w 26"/>
                    <a:gd name="T69" fmla="*/ 47 h 105"/>
                    <a:gd name="T70" fmla="*/ 16 w 26"/>
                    <a:gd name="T71" fmla="*/ 34 h 105"/>
                    <a:gd name="T72" fmla="*/ 13 w 26"/>
                    <a:gd name="T73" fmla="*/ 35 h 105"/>
                    <a:gd name="T74" fmla="*/ 13 w 26"/>
                    <a:gd name="T75" fmla="*/ 22 h 105"/>
                    <a:gd name="T76" fmla="*/ 13 w 26"/>
                    <a:gd name="T77" fmla="*/ 22 h 105"/>
                    <a:gd name="T78" fmla="*/ 7 w 26"/>
                    <a:gd name="T79" fmla="*/ 16 h 105"/>
                    <a:gd name="T80" fmla="*/ 14 w 26"/>
                    <a:gd name="T81" fmla="*/ 18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6" h="105">
                      <a:moveTo>
                        <a:pt x="14" y="18"/>
                      </a:move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11" y="13"/>
                        <a:pt x="8" y="7"/>
                        <a:pt x="12" y="9"/>
                      </a:cubicBezTo>
                      <a:cubicBezTo>
                        <a:pt x="7" y="6"/>
                        <a:pt x="12" y="0"/>
                        <a:pt x="4" y="2"/>
                      </a:cubicBezTo>
                      <a:cubicBezTo>
                        <a:pt x="7" y="16"/>
                        <a:pt x="3" y="36"/>
                        <a:pt x="10" y="52"/>
                      </a:cubicBezTo>
                      <a:cubicBezTo>
                        <a:pt x="7" y="49"/>
                        <a:pt x="7" y="49"/>
                        <a:pt x="7" y="49"/>
                      </a:cubicBezTo>
                      <a:cubicBezTo>
                        <a:pt x="13" y="57"/>
                        <a:pt x="0" y="61"/>
                        <a:pt x="13" y="67"/>
                      </a:cubicBezTo>
                      <a:cubicBezTo>
                        <a:pt x="6" y="67"/>
                        <a:pt x="6" y="67"/>
                        <a:pt x="6" y="67"/>
                      </a:cubicBezTo>
                      <a:cubicBezTo>
                        <a:pt x="4" y="70"/>
                        <a:pt x="15" y="74"/>
                        <a:pt x="9" y="78"/>
                      </a:cubicBezTo>
                      <a:cubicBezTo>
                        <a:pt x="11" y="77"/>
                        <a:pt x="11" y="77"/>
                        <a:pt x="11" y="77"/>
                      </a:cubicBezTo>
                      <a:cubicBezTo>
                        <a:pt x="11" y="79"/>
                        <a:pt x="10" y="79"/>
                        <a:pt x="10" y="80"/>
                      </a:cubicBezTo>
                      <a:cubicBezTo>
                        <a:pt x="11" y="80"/>
                        <a:pt x="11" y="80"/>
                        <a:pt x="11" y="80"/>
                      </a:cubicBezTo>
                      <a:cubicBezTo>
                        <a:pt x="14" y="82"/>
                        <a:pt x="14" y="84"/>
                        <a:pt x="12" y="87"/>
                      </a:cubicBezTo>
                      <a:cubicBezTo>
                        <a:pt x="10" y="87"/>
                        <a:pt x="11" y="86"/>
                        <a:pt x="10" y="85"/>
                      </a:cubicBezTo>
                      <a:cubicBezTo>
                        <a:pt x="8" y="86"/>
                        <a:pt x="13" y="88"/>
                        <a:pt x="13" y="90"/>
                      </a:cubicBezTo>
                      <a:cubicBezTo>
                        <a:pt x="11" y="92"/>
                        <a:pt x="10" y="90"/>
                        <a:pt x="9" y="90"/>
                      </a:cubicBezTo>
                      <a:cubicBezTo>
                        <a:pt x="12" y="97"/>
                        <a:pt x="5" y="100"/>
                        <a:pt x="15" y="104"/>
                      </a:cubicBezTo>
                      <a:cubicBezTo>
                        <a:pt x="17" y="104"/>
                        <a:pt x="18" y="102"/>
                        <a:pt x="19" y="105"/>
                      </a:cubicBezTo>
                      <a:cubicBezTo>
                        <a:pt x="22" y="100"/>
                        <a:pt x="18" y="97"/>
                        <a:pt x="15" y="93"/>
                      </a:cubicBezTo>
                      <a:cubicBezTo>
                        <a:pt x="15" y="94"/>
                        <a:pt x="15" y="94"/>
                        <a:pt x="15" y="94"/>
                      </a:cubicBezTo>
                      <a:cubicBezTo>
                        <a:pt x="6" y="91"/>
                        <a:pt x="17" y="92"/>
                        <a:pt x="13" y="87"/>
                      </a:cubicBezTo>
                      <a:cubicBezTo>
                        <a:pt x="17" y="88"/>
                        <a:pt x="17" y="90"/>
                        <a:pt x="19" y="91"/>
                      </a:cubicBezTo>
                      <a:cubicBezTo>
                        <a:pt x="26" y="85"/>
                        <a:pt x="14" y="83"/>
                        <a:pt x="23" y="79"/>
                      </a:cubicBezTo>
                      <a:cubicBezTo>
                        <a:pt x="23" y="80"/>
                        <a:pt x="23" y="80"/>
                        <a:pt x="23" y="80"/>
                      </a:cubicBezTo>
                      <a:cubicBezTo>
                        <a:pt x="24" y="79"/>
                        <a:pt x="22" y="77"/>
                        <a:pt x="21" y="76"/>
                      </a:cubicBezTo>
                      <a:cubicBezTo>
                        <a:pt x="20" y="76"/>
                        <a:pt x="20" y="78"/>
                        <a:pt x="19" y="79"/>
                      </a:cubicBezTo>
                      <a:cubicBezTo>
                        <a:pt x="18" y="77"/>
                        <a:pt x="14" y="77"/>
                        <a:pt x="12" y="76"/>
                      </a:cubicBezTo>
                      <a:cubicBezTo>
                        <a:pt x="16" y="75"/>
                        <a:pt x="10" y="74"/>
                        <a:pt x="12" y="72"/>
                      </a:cubicBezTo>
                      <a:cubicBezTo>
                        <a:pt x="16" y="71"/>
                        <a:pt x="15" y="74"/>
                        <a:pt x="18" y="75"/>
                      </a:cubicBezTo>
                      <a:cubicBezTo>
                        <a:pt x="15" y="72"/>
                        <a:pt x="15" y="72"/>
                        <a:pt x="15" y="72"/>
                      </a:cubicBezTo>
                      <a:cubicBezTo>
                        <a:pt x="15" y="69"/>
                        <a:pt x="19" y="69"/>
                        <a:pt x="21" y="68"/>
                      </a:cubicBezTo>
                      <a:cubicBezTo>
                        <a:pt x="18" y="66"/>
                        <a:pt x="19" y="69"/>
                        <a:pt x="15" y="68"/>
                      </a:cubicBezTo>
                      <a:cubicBezTo>
                        <a:pt x="20" y="65"/>
                        <a:pt x="18" y="53"/>
                        <a:pt x="14" y="47"/>
                      </a:cubicBezTo>
                      <a:cubicBezTo>
                        <a:pt x="15" y="49"/>
                        <a:pt x="19" y="48"/>
                        <a:pt x="18" y="50"/>
                      </a:cubicBezTo>
                      <a:cubicBezTo>
                        <a:pt x="19" y="50"/>
                        <a:pt x="17" y="47"/>
                        <a:pt x="14" y="47"/>
                      </a:cubicBezTo>
                      <a:cubicBezTo>
                        <a:pt x="11" y="43"/>
                        <a:pt x="13" y="38"/>
                        <a:pt x="16" y="34"/>
                      </a:cubicBezTo>
                      <a:cubicBezTo>
                        <a:pt x="13" y="35"/>
                        <a:pt x="13" y="35"/>
                        <a:pt x="13" y="35"/>
                      </a:cubicBezTo>
                      <a:cubicBezTo>
                        <a:pt x="8" y="32"/>
                        <a:pt x="16" y="27"/>
                        <a:pt x="13" y="22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3" y="20"/>
                        <a:pt x="5" y="19"/>
                        <a:pt x="7" y="16"/>
                      </a:cubicBezTo>
                      <a:cubicBezTo>
                        <a:pt x="10" y="17"/>
                        <a:pt x="10" y="18"/>
                        <a:pt x="14" y="18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70" name="Freeform 1113"/>
                <p:cNvSpPr>
                  <a:spLocks/>
                </p:cNvSpPr>
                <p:nvPr/>
              </p:nvSpPr>
              <p:spPr bwMode="auto">
                <a:xfrm>
                  <a:off x="4048" y="2605"/>
                  <a:ext cx="8" cy="4"/>
                </a:xfrm>
                <a:custGeom>
                  <a:avLst/>
                  <a:gdLst>
                    <a:gd name="T0" fmla="*/ 4 w 9"/>
                    <a:gd name="T1" fmla="*/ 2 h 4"/>
                    <a:gd name="T2" fmla="*/ 8 w 9"/>
                    <a:gd name="T3" fmla="*/ 4 h 4"/>
                    <a:gd name="T4" fmla="*/ 1 w 9"/>
                    <a:gd name="T5" fmla="*/ 0 h 4"/>
                    <a:gd name="T6" fmla="*/ 2 w 9"/>
                    <a:gd name="T7" fmla="*/ 3 h 4"/>
                    <a:gd name="T8" fmla="*/ 4 w 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4">
                      <a:moveTo>
                        <a:pt x="4" y="2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2"/>
                        <a:pt x="3" y="0"/>
                        <a:pt x="1" y="0"/>
                      </a:cubicBezTo>
                      <a:cubicBezTo>
                        <a:pt x="2" y="1"/>
                        <a:pt x="0" y="3"/>
                        <a:pt x="2" y="3"/>
                      </a:cubicBezTo>
                      <a:cubicBezTo>
                        <a:pt x="3" y="3"/>
                        <a:pt x="4" y="3"/>
                        <a:pt x="4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71" name="Freeform 1114"/>
                <p:cNvSpPr>
                  <a:spLocks/>
                </p:cNvSpPr>
                <p:nvPr/>
              </p:nvSpPr>
              <p:spPr bwMode="auto">
                <a:xfrm>
                  <a:off x="4041" y="2560"/>
                  <a:ext cx="17" cy="45"/>
                </a:xfrm>
                <a:custGeom>
                  <a:avLst/>
                  <a:gdLst>
                    <a:gd name="T0" fmla="*/ 11 w 20"/>
                    <a:gd name="T1" fmla="*/ 18 h 52"/>
                    <a:gd name="T2" fmla="*/ 7 w 20"/>
                    <a:gd name="T3" fmla="*/ 17 h 52"/>
                    <a:gd name="T4" fmla="*/ 6 w 20"/>
                    <a:gd name="T5" fmla="*/ 37 h 52"/>
                    <a:gd name="T6" fmla="*/ 13 w 20"/>
                    <a:gd name="T7" fmla="*/ 44 h 52"/>
                    <a:gd name="T8" fmla="*/ 8 w 20"/>
                    <a:gd name="T9" fmla="*/ 45 h 52"/>
                    <a:gd name="T10" fmla="*/ 13 w 20"/>
                    <a:gd name="T11" fmla="*/ 50 h 52"/>
                    <a:gd name="T12" fmla="*/ 11 w 20"/>
                    <a:gd name="T13" fmla="*/ 47 h 52"/>
                    <a:gd name="T14" fmla="*/ 14 w 20"/>
                    <a:gd name="T15" fmla="*/ 48 h 52"/>
                    <a:gd name="T16" fmla="*/ 13 w 20"/>
                    <a:gd name="T17" fmla="*/ 44 h 52"/>
                    <a:gd name="T18" fmla="*/ 16 w 20"/>
                    <a:gd name="T19" fmla="*/ 45 h 52"/>
                    <a:gd name="T20" fmla="*/ 10 w 20"/>
                    <a:gd name="T21" fmla="*/ 36 h 52"/>
                    <a:gd name="T22" fmla="*/ 16 w 20"/>
                    <a:gd name="T23" fmla="*/ 36 h 52"/>
                    <a:gd name="T24" fmla="*/ 17 w 20"/>
                    <a:gd name="T25" fmla="*/ 27 h 52"/>
                    <a:gd name="T26" fmla="*/ 16 w 20"/>
                    <a:gd name="T27" fmla="*/ 28 h 52"/>
                    <a:gd name="T28" fmla="*/ 11 w 20"/>
                    <a:gd name="T29" fmla="*/ 29 h 52"/>
                    <a:gd name="T30" fmla="*/ 17 w 20"/>
                    <a:gd name="T31" fmla="*/ 25 h 52"/>
                    <a:gd name="T32" fmla="*/ 14 w 20"/>
                    <a:gd name="T33" fmla="*/ 8 h 52"/>
                    <a:gd name="T34" fmla="*/ 7 w 20"/>
                    <a:gd name="T35" fmla="*/ 4 h 52"/>
                    <a:gd name="T36" fmla="*/ 12 w 20"/>
                    <a:gd name="T37" fmla="*/ 6 h 52"/>
                    <a:gd name="T38" fmla="*/ 14 w 20"/>
                    <a:gd name="T39" fmla="*/ 2 h 52"/>
                    <a:gd name="T40" fmla="*/ 4 w 20"/>
                    <a:gd name="T41" fmla="*/ 0 h 52"/>
                    <a:gd name="T42" fmla="*/ 11 w 20"/>
                    <a:gd name="T43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" h="52">
                      <a:moveTo>
                        <a:pt x="11" y="18"/>
                      </a:moveTo>
                      <a:cubicBezTo>
                        <a:pt x="10" y="17"/>
                        <a:pt x="8" y="18"/>
                        <a:pt x="7" y="17"/>
                      </a:cubicBezTo>
                      <a:cubicBezTo>
                        <a:pt x="8" y="25"/>
                        <a:pt x="9" y="34"/>
                        <a:pt x="6" y="37"/>
                      </a:cubicBezTo>
                      <a:cubicBezTo>
                        <a:pt x="5" y="40"/>
                        <a:pt x="11" y="40"/>
                        <a:pt x="13" y="44"/>
                      </a:cubicBez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11" y="47"/>
                        <a:pt x="7" y="52"/>
                        <a:pt x="13" y="50"/>
                      </a:cubicBezTo>
                      <a:cubicBezTo>
                        <a:pt x="14" y="50"/>
                        <a:pt x="10" y="49"/>
                        <a:pt x="11" y="47"/>
                      </a:cubicBezTo>
                      <a:cubicBezTo>
                        <a:pt x="14" y="48"/>
                        <a:pt x="14" y="48"/>
                        <a:pt x="14" y="48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6" y="45"/>
                        <a:pt x="16" y="45"/>
                        <a:pt x="16" y="45"/>
                      </a:cubicBezTo>
                      <a:cubicBezTo>
                        <a:pt x="20" y="41"/>
                        <a:pt x="7" y="42"/>
                        <a:pt x="10" y="36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6" y="32"/>
                        <a:pt x="14" y="30"/>
                        <a:pt x="17" y="27"/>
                      </a:cubicBezTo>
                      <a:cubicBezTo>
                        <a:pt x="17" y="27"/>
                        <a:pt x="14" y="27"/>
                        <a:pt x="16" y="28"/>
                      </a:cubicBezTo>
                      <a:cubicBezTo>
                        <a:pt x="15" y="28"/>
                        <a:pt x="13" y="29"/>
                        <a:pt x="11" y="29"/>
                      </a:cubicBezTo>
                      <a:cubicBezTo>
                        <a:pt x="7" y="23"/>
                        <a:pt x="15" y="30"/>
                        <a:pt x="17" y="25"/>
                      </a:cubicBezTo>
                      <a:cubicBezTo>
                        <a:pt x="13" y="21"/>
                        <a:pt x="9" y="11"/>
                        <a:pt x="14" y="8"/>
                      </a:cubicBezTo>
                      <a:cubicBezTo>
                        <a:pt x="11" y="11"/>
                        <a:pt x="7" y="7"/>
                        <a:pt x="7" y="4"/>
                      </a:cubicBezTo>
                      <a:cubicBezTo>
                        <a:pt x="9" y="3"/>
                        <a:pt x="11" y="5"/>
                        <a:pt x="12" y="6"/>
                      </a:cubicBezTo>
                      <a:cubicBezTo>
                        <a:pt x="13" y="4"/>
                        <a:pt x="15" y="3"/>
                        <a:pt x="14" y="2"/>
                      </a:cubicBezTo>
                      <a:cubicBezTo>
                        <a:pt x="10" y="4"/>
                        <a:pt x="6" y="3"/>
                        <a:pt x="4" y="0"/>
                      </a:cubicBezTo>
                      <a:cubicBezTo>
                        <a:pt x="0" y="6"/>
                        <a:pt x="11" y="11"/>
                        <a:pt x="11" y="18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72" name="Freeform 1115"/>
                <p:cNvSpPr>
                  <a:spLocks/>
                </p:cNvSpPr>
                <p:nvPr/>
              </p:nvSpPr>
              <p:spPr bwMode="auto">
                <a:xfrm>
                  <a:off x="4046" y="2573"/>
                  <a:ext cx="1" cy="2"/>
                </a:xfrm>
                <a:custGeom>
                  <a:avLst/>
                  <a:gdLst>
                    <a:gd name="T0" fmla="*/ 0 w 1"/>
                    <a:gd name="T1" fmla="*/ 1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73" name="Freeform 1116"/>
                <p:cNvSpPr>
                  <a:spLocks/>
                </p:cNvSpPr>
                <p:nvPr/>
              </p:nvSpPr>
              <p:spPr bwMode="auto">
                <a:xfrm>
                  <a:off x="4122" y="3252"/>
                  <a:ext cx="3" cy="1"/>
                </a:xfrm>
                <a:custGeom>
                  <a:avLst/>
                  <a:gdLst>
                    <a:gd name="T0" fmla="*/ 2 w 3"/>
                    <a:gd name="T1" fmla="*/ 1 h 1"/>
                    <a:gd name="T2" fmla="*/ 3 w 3"/>
                    <a:gd name="T3" fmla="*/ 0 h 1"/>
                    <a:gd name="T4" fmla="*/ 0 w 3"/>
                    <a:gd name="T5" fmla="*/ 0 h 1"/>
                    <a:gd name="T6" fmla="*/ 2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74" name="Freeform 1117"/>
                <p:cNvSpPr>
                  <a:spLocks/>
                </p:cNvSpPr>
                <p:nvPr/>
              </p:nvSpPr>
              <p:spPr bwMode="auto">
                <a:xfrm>
                  <a:off x="4121" y="3248"/>
                  <a:ext cx="14" cy="4"/>
                </a:xfrm>
                <a:custGeom>
                  <a:avLst/>
                  <a:gdLst>
                    <a:gd name="T0" fmla="*/ 16 w 16"/>
                    <a:gd name="T1" fmla="*/ 1 h 4"/>
                    <a:gd name="T2" fmla="*/ 14 w 16"/>
                    <a:gd name="T3" fmla="*/ 0 h 4"/>
                    <a:gd name="T4" fmla="*/ 0 w 16"/>
                    <a:gd name="T5" fmla="*/ 2 h 4"/>
                    <a:gd name="T6" fmla="*/ 9 w 16"/>
                    <a:gd name="T7" fmla="*/ 4 h 4"/>
                    <a:gd name="T8" fmla="*/ 6 w 16"/>
                    <a:gd name="T9" fmla="*/ 2 h 4"/>
                    <a:gd name="T10" fmla="*/ 12 w 16"/>
                    <a:gd name="T11" fmla="*/ 4 h 4"/>
                    <a:gd name="T12" fmla="*/ 11 w 16"/>
                    <a:gd name="T13" fmla="*/ 1 h 4"/>
                    <a:gd name="T14" fmla="*/ 16 w 16"/>
                    <a:gd name="T1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4">
                      <a:moveTo>
                        <a:pt x="16" y="1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4" y="1"/>
                        <a:pt x="7" y="0"/>
                        <a:pt x="0" y="2"/>
                      </a:cubicBezTo>
                      <a:cubicBezTo>
                        <a:pt x="1" y="3"/>
                        <a:pt x="5" y="4"/>
                        <a:pt x="9" y="4"/>
                      </a:cubicBezTo>
                      <a:cubicBezTo>
                        <a:pt x="8" y="3"/>
                        <a:pt x="4" y="3"/>
                        <a:pt x="6" y="2"/>
                      </a:cubicBezTo>
                      <a:cubicBezTo>
                        <a:pt x="9" y="2"/>
                        <a:pt x="8" y="3"/>
                        <a:pt x="12" y="4"/>
                      </a:cubicBezTo>
                      <a:cubicBezTo>
                        <a:pt x="16" y="2"/>
                        <a:pt x="10" y="3"/>
                        <a:pt x="11" y="1"/>
                      </a:cubicBezTo>
                      <a:lnTo>
                        <a:pt x="16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75" name="Freeform 1118"/>
                <p:cNvSpPr>
                  <a:spLocks/>
                </p:cNvSpPr>
                <p:nvPr/>
              </p:nvSpPr>
              <p:spPr bwMode="auto">
                <a:xfrm>
                  <a:off x="4126" y="3247"/>
                  <a:ext cx="5" cy="1"/>
                </a:xfrm>
                <a:custGeom>
                  <a:avLst/>
                  <a:gdLst>
                    <a:gd name="T0" fmla="*/ 0 w 5"/>
                    <a:gd name="T1" fmla="*/ 1 h 1"/>
                    <a:gd name="T2" fmla="*/ 5 w 5"/>
                    <a:gd name="T3" fmla="*/ 1 h 1"/>
                    <a:gd name="T4" fmla="*/ 0 w 5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1"/>
                      </a:move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1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76" name="Freeform 1119"/>
                <p:cNvSpPr>
                  <a:spLocks/>
                </p:cNvSpPr>
                <p:nvPr/>
              </p:nvSpPr>
              <p:spPr bwMode="auto">
                <a:xfrm>
                  <a:off x="4123" y="3247"/>
                  <a:ext cx="6" cy="0"/>
                </a:xfrm>
                <a:custGeom>
                  <a:avLst/>
                  <a:gdLst>
                    <a:gd name="T0" fmla="*/ 2 w 7"/>
                    <a:gd name="T1" fmla="*/ 1 h 1"/>
                    <a:gd name="T2" fmla="*/ 7 w 7"/>
                    <a:gd name="T3" fmla="*/ 1 h 1"/>
                    <a:gd name="T4" fmla="*/ 0 w 7"/>
                    <a:gd name="T5" fmla="*/ 0 h 1"/>
                    <a:gd name="T6" fmla="*/ 2 w 7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">
                      <a:moveTo>
                        <a:pt x="2" y="1"/>
                      </a:moveTo>
                      <a:cubicBezTo>
                        <a:pt x="3" y="0"/>
                        <a:pt x="6" y="1"/>
                        <a:pt x="7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77" name="Freeform 1120"/>
                <p:cNvSpPr>
                  <a:spLocks/>
                </p:cNvSpPr>
                <p:nvPr/>
              </p:nvSpPr>
              <p:spPr bwMode="auto">
                <a:xfrm>
                  <a:off x="4124" y="3244"/>
                  <a:ext cx="1" cy="1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78" name="Freeform 1121"/>
                <p:cNvSpPr>
                  <a:spLocks/>
                </p:cNvSpPr>
                <p:nvPr/>
              </p:nvSpPr>
              <p:spPr bwMode="auto">
                <a:xfrm>
                  <a:off x="4123" y="3243"/>
                  <a:ext cx="10" cy="3"/>
                </a:xfrm>
                <a:custGeom>
                  <a:avLst/>
                  <a:gdLst>
                    <a:gd name="T0" fmla="*/ 2 w 12"/>
                    <a:gd name="T1" fmla="*/ 0 h 3"/>
                    <a:gd name="T2" fmla="*/ 2 w 12"/>
                    <a:gd name="T3" fmla="*/ 1 h 3"/>
                    <a:gd name="T4" fmla="*/ 3 w 12"/>
                    <a:gd name="T5" fmla="*/ 1 h 3"/>
                    <a:gd name="T6" fmla="*/ 8 w 12"/>
                    <a:gd name="T7" fmla="*/ 2 h 3"/>
                    <a:gd name="T8" fmla="*/ 8 w 12"/>
                    <a:gd name="T9" fmla="*/ 3 h 3"/>
                    <a:gd name="T10" fmla="*/ 12 w 12"/>
                    <a:gd name="T11" fmla="*/ 2 h 3"/>
                    <a:gd name="T12" fmla="*/ 2 w 12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3">
                      <a:moveTo>
                        <a:pt x="2" y="0"/>
                      </a:moveTo>
                      <a:cubicBezTo>
                        <a:pt x="0" y="0"/>
                        <a:pt x="1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1"/>
                        <a:pt x="9" y="1"/>
                        <a:pt x="8" y="2"/>
                      </a:cubicBezTo>
                      <a:cubicBezTo>
                        <a:pt x="9" y="3"/>
                        <a:pt x="5" y="3"/>
                        <a:pt x="8" y="3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1" y="1"/>
                        <a:pt x="4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79" name="Freeform 1122"/>
                <p:cNvSpPr>
                  <a:spLocks/>
                </p:cNvSpPr>
                <p:nvPr/>
              </p:nvSpPr>
              <p:spPr bwMode="auto">
                <a:xfrm>
                  <a:off x="4125" y="3245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80" name="Freeform 1123"/>
                <p:cNvSpPr>
                  <a:spLocks/>
                </p:cNvSpPr>
                <p:nvPr/>
              </p:nvSpPr>
              <p:spPr bwMode="auto">
                <a:xfrm>
                  <a:off x="4125" y="324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1 h 1"/>
                    <a:gd name="T4" fmla="*/ 2 w 2"/>
                    <a:gd name="T5" fmla="*/ 1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81" name="Freeform 1124"/>
                <p:cNvSpPr>
                  <a:spLocks/>
                </p:cNvSpPr>
                <p:nvPr/>
              </p:nvSpPr>
              <p:spPr bwMode="auto">
                <a:xfrm>
                  <a:off x="4124" y="3240"/>
                  <a:ext cx="11" cy="2"/>
                </a:xfrm>
                <a:custGeom>
                  <a:avLst/>
                  <a:gdLst>
                    <a:gd name="T0" fmla="*/ 1 w 13"/>
                    <a:gd name="T1" fmla="*/ 1 h 3"/>
                    <a:gd name="T2" fmla="*/ 5 w 13"/>
                    <a:gd name="T3" fmla="*/ 3 h 3"/>
                    <a:gd name="T4" fmla="*/ 13 w 13"/>
                    <a:gd name="T5" fmla="*/ 2 h 3"/>
                    <a:gd name="T6" fmla="*/ 11 w 13"/>
                    <a:gd name="T7" fmla="*/ 0 h 3"/>
                    <a:gd name="T8" fmla="*/ 1 w 13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">
                      <a:moveTo>
                        <a:pt x="1" y="1"/>
                      </a:moveTo>
                      <a:cubicBezTo>
                        <a:pt x="7" y="1"/>
                        <a:pt x="0" y="3"/>
                        <a:pt x="5" y="3"/>
                      </a:cubicBezTo>
                      <a:cubicBezTo>
                        <a:pt x="5" y="2"/>
                        <a:pt x="10" y="1"/>
                        <a:pt x="13" y="2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9" y="0"/>
                        <a:pt x="4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82" name="Freeform 1125"/>
                <p:cNvSpPr>
                  <a:spLocks/>
                </p:cNvSpPr>
                <p:nvPr/>
              </p:nvSpPr>
              <p:spPr bwMode="auto">
                <a:xfrm>
                  <a:off x="4138" y="323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83" name="Freeform 1126"/>
                <p:cNvSpPr>
                  <a:spLocks/>
                </p:cNvSpPr>
                <p:nvPr/>
              </p:nvSpPr>
              <p:spPr bwMode="auto">
                <a:xfrm>
                  <a:off x="4127" y="3233"/>
                  <a:ext cx="15" cy="6"/>
                </a:xfrm>
                <a:custGeom>
                  <a:avLst/>
                  <a:gdLst>
                    <a:gd name="T0" fmla="*/ 2 w 17"/>
                    <a:gd name="T1" fmla="*/ 0 h 7"/>
                    <a:gd name="T2" fmla="*/ 9 w 17"/>
                    <a:gd name="T3" fmla="*/ 3 h 7"/>
                    <a:gd name="T4" fmla="*/ 4 w 17"/>
                    <a:gd name="T5" fmla="*/ 3 h 7"/>
                    <a:gd name="T6" fmla="*/ 6 w 17"/>
                    <a:gd name="T7" fmla="*/ 5 h 7"/>
                    <a:gd name="T8" fmla="*/ 0 w 17"/>
                    <a:gd name="T9" fmla="*/ 4 h 7"/>
                    <a:gd name="T10" fmla="*/ 6 w 17"/>
                    <a:gd name="T11" fmla="*/ 6 h 7"/>
                    <a:gd name="T12" fmla="*/ 2 w 17"/>
                    <a:gd name="T13" fmla="*/ 7 h 7"/>
                    <a:gd name="T14" fmla="*/ 9 w 17"/>
                    <a:gd name="T15" fmla="*/ 7 h 7"/>
                    <a:gd name="T16" fmla="*/ 8 w 17"/>
                    <a:gd name="T17" fmla="*/ 6 h 7"/>
                    <a:gd name="T18" fmla="*/ 12 w 17"/>
                    <a:gd name="T19" fmla="*/ 6 h 7"/>
                    <a:gd name="T20" fmla="*/ 16 w 17"/>
                    <a:gd name="T21" fmla="*/ 3 h 7"/>
                    <a:gd name="T22" fmla="*/ 2 w 17"/>
                    <a:gd name="T2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7">
                      <a:moveTo>
                        <a:pt x="2" y="0"/>
                      </a:move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6" y="3"/>
                        <a:pt x="4" y="3"/>
                        <a:pt x="4" y="3"/>
                      </a:cubicBezTo>
                      <a:cubicBezTo>
                        <a:pt x="3" y="4"/>
                        <a:pt x="7" y="4"/>
                        <a:pt x="6" y="5"/>
                      </a:cubicBezTo>
                      <a:cubicBezTo>
                        <a:pt x="0" y="5"/>
                        <a:pt x="6" y="3"/>
                        <a:pt x="0" y="4"/>
                      </a:cubicBezTo>
                      <a:cubicBezTo>
                        <a:pt x="1" y="5"/>
                        <a:pt x="1" y="6"/>
                        <a:pt x="6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10" y="7"/>
                        <a:pt x="3" y="6"/>
                        <a:pt x="8" y="6"/>
                      </a:cubicBezTo>
                      <a:cubicBezTo>
                        <a:pt x="11" y="6"/>
                        <a:pt x="11" y="6"/>
                        <a:pt x="12" y="6"/>
                      </a:cubicBezTo>
                      <a:cubicBezTo>
                        <a:pt x="11" y="6"/>
                        <a:pt x="17" y="4"/>
                        <a:pt x="16" y="3"/>
                      </a:cubicBezTo>
                      <a:cubicBezTo>
                        <a:pt x="16" y="1"/>
                        <a:pt x="5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84" name="Freeform 1127"/>
                <p:cNvSpPr>
                  <a:spLocks/>
                </p:cNvSpPr>
                <p:nvPr/>
              </p:nvSpPr>
              <p:spPr bwMode="auto">
                <a:xfrm>
                  <a:off x="4134" y="3233"/>
                  <a:ext cx="4" cy="0"/>
                </a:xfrm>
                <a:custGeom>
                  <a:avLst/>
                  <a:gdLst>
                    <a:gd name="T0" fmla="*/ 1 w 4"/>
                    <a:gd name="T1" fmla="*/ 4 w 4"/>
                    <a:gd name="T2" fmla="*/ 0 w 4"/>
                    <a:gd name="T3" fmla="*/ 1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">
                      <a:moveTo>
                        <a:pt x="1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85" name="Freeform 1128"/>
                <p:cNvSpPr>
                  <a:spLocks/>
                </p:cNvSpPr>
                <p:nvPr/>
              </p:nvSpPr>
              <p:spPr bwMode="auto">
                <a:xfrm>
                  <a:off x="4127" y="3228"/>
                  <a:ext cx="16" cy="4"/>
                </a:xfrm>
                <a:custGeom>
                  <a:avLst/>
                  <a:gdLst>
                    <a:gd name="T0" fmla="*/ 1 w 18"/>
                    <a:gd name="T1" fmla="*/ 3 h 5"/>
                    <a:gd name="T2" fmla="*/ 5 w 18"/>
                    <a:gd name="T3" fmla="*/ 5 h 5"/>
                    <a:gd name="T4" fmla="*/ 2 w 18"/>
                    <a:gd name="T5" fmla="*/ 5 h 5"/>
                    <a:gd name="T6" fmla="*/ 7 w 18"/>
                    <a:gd name="T7" fmla="*/ 5 h 5"/>
                    <a:gd name="T8" fmla="*/ 4 w 18"/>
                    <a:gd name="T9" fmla="*/ 3 h 5"/>
                    <a:gd name="T10" fmla="*/ 13 w 18"/>
                    <a:gd name="T11" fmla="*/ 2 h 5"/>
                    <a:gd name="T12" fmla="*/ 11 w 18"/>
                    <a:gd name="T13" fmla="*/ 3 h 5"/>
                    <a:gd name="T14" fmla="*/ 10 w 18"/>
                    <a:gd name="T15" fmla="*/ 0 h 5"/>
                    <a:gd name="T16" fmla="*/ 8 w 18"/>
                    <a:gd name="T17" fmla="*/ 0 h 5"/>
                    <a:gd name="T18" fmla="*/ 6 w 18"/>
                    <a:gd name="T19" fmla="*/ 0 h 5"/>
                    <a:gd name="T20" fmla="*/ 1 w 18"/>
                    <a:gd name="T21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5">
                      <a:moveTo>
                        <a:pt x="1" y="3"/>
                      </a:move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4" y="5"/>
                        <a:pt x="3" y="5"/>
                        <a:pt x="2" y="5"/>
                      </a:cubicBezTo>
                      <a:cubicBezTo>
                        <a:pt x="3" y="5"/>
                        <a:pt x="6" y="5"/>
                        <a:pt x="7" y="5"/>
                      </a:cubicBezTo>
                      <a:cubicBezTo>
                        <a:pt x="13" y="5"/>
                        <a:pt x="5" y="4"/>
                        <a:pt x="4" y="3"/>
                      </a:cubicBezTo>
                      <a:cubicBezTo>
                        <a:pt x="7" y="1"/>
                        <a:pt x="7" y="3"/>
                        <a:pt x="13" y="2"/>
                      </a:cubicBezTo>
                      <a:cubicBezTo>
                        <a:pt x="13" y="3"/>
                        <a:pt x="11" y="3"/>
                        <a:pt x="11" y="3"/>
                      </a:cubicBezTo>
                      <a:cubicBezTo>
                        <a:pt x="18" y="2"/>
                        <a:pt x="12" y="1"/>
                        <a:pt x="10" y="0"/>
                      </a:cubicBezTo>
                      <a:cubicBezTo>
                        <a:pt x="9" y="0"/>
                        <a:pt x="7" y="0"/>
                        <a:pt x="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1" y="0"/>
                        <a:pt x="0" y="1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86" name="Freeform 1129"/>
                <p:cNvSpPr>
                  <a:spLocks/>
                </p:cNvSpPr>
                <p:nvPr/>
              </p:nvSpPr>
              <p:spPr bwMode="auto">
                <a:xfrm>
                  <a:off x="4126" y="3232"/>
                  <a:ext cx="3" cy="1"/>
                </a:xfrm>
                <a:custGeom>
                  <a:avLst/>
                  <a:gdLst>
                    <a:gd name="T0" fmla="*/ 2 w 3"/>
                    <a:gd name="T1" fmla="*/ 1 h 1"/>
                    <a:gd name="T2" fmla="*/ 3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1" y="0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87" name="Freeform 1130"/>
                <p:cNvSpPr>
                  <a:spLocks/>
                </p:cNvSpPr>
                <p:nvPr/>
              </p:nvSpPr>
              <p:spPr bwMode="auto">
                <a:xfrm>
                  <a:off x="4135" y="3227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88" name="Freeform 1131"/>
                <p:cNvSpPr>
                  <a:spLocks/>
                </p:cNvSpPr>
                <p:nvPr/>
              </p:nvSpPr>
              <p:spPr bwMode="auto">
                <a:xfrm>
                  <a:off x="4127" y="3227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3 w 3"/>
                    <a:gd name="T3" fmla="*/ 0 h 1"/>
                    <a:gd name="T4" fmla="*/ 0 w 3"/>
                    <a:gd name="T5" fmla="*/ 0 h 1"/>
                    <a:gd name="T6" fmla="*/ 3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89" name="Freeform 1132"/>
                <p:cNvSpPr>
                  <a:spLocks/>
                </p:cNvSpPr>
                <p:nvPr/>
              </p:nvSpPr>
              <p:spPr bwMode="auto">
                <a:xfrm>
                  <a:off x="4124" y="3193"/>
                  <a:ext cx="16" cy="34"/>
                </a:xfrm>
                <a:custGeom>
                  <a:avLst/>
                  <a:gdLst>
                    <a:gd name="T0" fmla="*/ 16 w 19"/>
                    <a:gd name="T1" fmla="*/ 0 h 39"/>
                    <a:gd name="T2" fmla="*/ 13 w 19"/>
                    <a:gd name="T3" fmla="*/ 1 h 39"/>
                    <a:gd name="T4" fmla="*/ 8 w 19"/>
                    <a:gd name="T5" fmla="*/ 0 h 39"/>
                    <a:gd name="T6" fmla="*/ 1 w 19"/>
                    <a:gd name="T7" fmla="*/ 0 h 39"/>
                    <a:gd name="T8" fmla="*/ 4 w 19"/>
                    <a:gd name="T9" fmla="*/ 3 h 39"/>
                    <a:gd name="T10" fmla="*/ 1 w 19"/>
                    <a:gd name="T11" fmla="*/ 3 h 39"/>
                    <a:gd name="T12" fmla="*/ 3 w 19"/>
                    <a:gd name="T13" fmla="*/ 9 h 39"/>
                    <a:gd name="T14" fmla="*/ 5 w 19"/>
                    <a:gd name="T15" fmla="*/ 13 h 39"/>
                    <a:gd name="T16" fmla="*/ 3 w 19"/>
                    <a:gd name="T17" fmla="*/ 29 h 39"/>
                    <a:gd name="T18" fmla="*/ 10 w 19"/>
                    <a:gd name="T19" fmla="*/ 30 h 39"/>
                    <a:gd name="T20" fmla="*/ 6 w 19"/>
                    <a:gd name="T21" fmla="*/ 31 h 39"/>
                    <a:gd name="T22" fmla="*/ 6 w 19"/>
                    <a:gd name="T23" fmla="*/ 30 h 39"/>
                    <a:gd name="T24" fmla="*/ 4 w 19"/>
                    <a:gd name="T25" fmla="*/ 35 h 39"/>
                    <a:gd name="T26" fmla="*/ 12 w 19"/>
                    <a:gd name="T27" fmla="*/ 35 h 39"/>
                    <a:gd name="T28" fmla="*/ 4 w 19"/>
                    <a:gd name="T29" fmla="*/ 37 h 39"/>
                    <a:gd name="T30" fmla="*/ 9 w 19"/>
                    <a:gd name="T31" fmla="*/ 38 h 39"/>
                    <a:gd name="T32" fmla="*/ 14 w 19"/>
                    <a:gd name="T33" fmla="*/ 37 h 39"/>
                    <a:gd name="T34" fmla="*/ 17 w 19"/>
                    <a:gd name="T35" fmla="*/ 38 h 39"/>
                    <a:gd name="T36" fmla="*/ 8 w 19"/>
                    <a:gd name="T37" fmla="*/ 27 h 39"/>
                    <a:gd name="T38" fmla="*/ 12 w 19"/>
                    <a:gd name="T39" fmla="*/ 28 h 39"/>
                    <a:gd name="T40" fmla="*/ 15 w 19"/>
                    <a:gd name="T41" fmla="*/ 21 h 39"/>
                    <a:gd name="T42" fmla="*/ 9 w 19"/>
                    <a:gd name="T43" fmla="*/ 19 h 39"/>
                    <a:gd name="T44" fmla="*/ 11 w 19"/>
                    <a:gd name="T45" fmla="*/ 18 h 39"/>
                    <a:gd name="T46" fmla="*/ 8 w 19"/>
                    <a:gd name="T47" fmla="*/ 17 h 39"/>
                    <a:gd name="T48" fmla="*/ 12 w 19"/>
                    <a:gd name="T49" fmla="*/ 15 h 39"/>
                    <a:gd name="T50" fmla="*/ 5 w 19"/>
                    <a:gd name="T51" fmla="*/ 15 h 39"/>
                    <a:gd name="T52" fmla="*/ 16 w 19"/>
                    <a:gd name="T53" fmla="*/ 11 h 39"/>
                    <a:gd name="T54" fmla="*/ 11 w 19"/>
                    <a:gd name="T55" fmla="*/ 12 h 39"/>
                    <a:gd name="T56" fmla="*/ 8 w 19"/>
                    <a:gd name="T57" fmla="*/ 11 h 39"/>
                    <a:gd name="T58" fmla="*/ 15 w 19"/>
                    <a:gd name="T59" fmla="*/ 10 h 39"/>
                    <a:gd name="T60" fmla="*/ 10 w 19"/>
                    <a:gd name="T61" fmla="*/ 7 h 39"/>
                    <a:gd name="T62" fmla="*/ 7 w 19"/>
                    <a:gd name="T63" fmla="*/ 8 h 39"/>
                    <a:gd name="T64" fmla="*/ 9 w 19"/>
                    <a:gd name="T65" fmla="*/ 4 h 39"/>
                    <a:gd name="T66" fmla="*/ 15 w 19"/>
                    <a:gd name="T67" fmla="*/ 5 h 39"/>
                    <a:gd name="T68" fmla="*/ 18 w 19"/>
                    <a:gd name="T69" fmla="*/ 4 h 39"/>
                    <a:gd name="T70" fmla="*/ 10 w 19"/>
                    <a:gd name="T71" fmla="*/ 2 h 39"/>
                    <a:gd name="T72" fmla="*/ 16 w 19"/>
                    <a:gd name="T7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" h="39">
                      <a:moveTo>
                        <a:pt x="16" y="0"/>
                      </a:moveTo>
                      <a:cubicBezTo>
                        <a:pt x="13" y="0"/>
                        <a:pt x="12" y="0"/>
                        <a:pt x="13" y="1"/>
                      </a:cubicBezTo>
                      <a:cubicBezTo>
                        <a:pt x="9" y="1"/>
                        <a:pt x="10" y="0"/>
                        <a:pt x="8" y="0"/>
                      </a:cubicBezTo>
                      <a:cubicBezTo>
                        <a:pt x="6" y="1"/>
                        <a:pt x="4" y="0"/>
                        <a:pt x="1" y="0"/>
                      </a:cubicBezTo>
                      <a:cubicBezTo>
                        <a:pt x="1" y="1"/>
                        <a:pt x="5" y="2"/>
                        <a:pt x="4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5"/>
                        <a:pt x="6" y="7"/>
                        <a:pt x="3" y="9"/>
                      </a:cubicBezTo>
                      <a:cubicBezTo>
                        <a:pt x="2" y="10"/>
                        <a:pt x="3" y="11"/>
                        <a:pt x="5" y="13"/>
                      </a:cubicBezTo>
                      <a:cubicBezTo>
                        <a:pt x="3" y="18"/>
                        <a:pt x="6" y="23"/>
                        <a:pt x="3" y="29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6" y="30"/>
                        <a:pt x="10" y="31"/>
                        <a:pt x="6" y="31"/>
                      </a:cubicBezTo>
                      <a:cubicBezTo>
                        <a:pt x="6" y="31"/>
                        <a:pt x="6" y="30"/>
                        <a:pt x="6" y="30"/>
                      </a:cubicBezTo>
                      <a:cubicBezTo>
                        <a:pt x="0" y="31"/>
                        <a:pt x="6" y="33"/>
                        <a:pt x="4" y="35"/>
                      </a:cubicBezTo>
                      <a:cubicBezTo>
                        <a:pt x="5" y="35"/>
                        <a:pt x="11" y="34"/>
                        <a:pt x="12" y="35"/>
                      </a:cubicBezTo>
                      <a:cubicBezTo>
                        <a:pt x="5" y="35"/>
                        <a:pt x="12" y="36"/>
                        <a:pt x="4" y="37"/>
                      </a:cubicBezTo>
                      <a:cubicBezTo>
                        <a:pt x="2" y="38"/>
                        <a:pt x="10" y="37"/>
                        <a:pt x="9" y="38"/>
                      </a:cubicBezTo>
                      <a:cubicBezTo>
                        <a:pt x="13" y="39"/>
                        <a:pt x="11" y="37"/>
                        <a:pt x="14" y="37"/>
                      </a:cubicBezTo>
                      <a:cubicBezTo>
                        <a:pt x="17" y="37"/>
                        <a:pt x="13" y="38"/>
                        <a:pt x="17" y="38"/>
                      </a:cubicBezTo>
                      <a:cubicBezTo>
                        <a:pt x="19" y="36"/>
                        <a:pt x="10" y="31"/>
                        <a:pt x="8" y="27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9" y="26"/>
                        <a:pt x="9" y="23"/>
                        <a:pt x="15" y="21"/>
                      </a:cubicBezTo>
                      <a:cubicBezTo>
                        <a:pt x="12" y="22"/>
                        <a:pt x="17" y="19"/>
                        <a:pt x="9" y="19"/>
                      </a:cubicBezTo>
                      <a:cubicBezTo>
                        <a:pt x="11" y="18"/>
                        <a:pt x="10" y="18"/>
                        <a:pt x="11" y="18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9" y="16"/>
                        <a:pt x="13" y="17"/>
                        <a:pt x="12" y="15"/>
                      </a:cubicBezTo>
                      <a:cubicBezTo>
                        <a:pt x="9" y="16"/>
                        <a:pt x="8" y="15"/>
                        <a:pt x="5" y="15"/>
                      </a:cubicBezTo>
                      <a:cubicBezTo>
                        <a:pt x="9" y="14"/>
                        <a:pt x="12" y="12"/>
                        <a:pt x="16" y="11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3" y="11"/>
                        <a:pt x="9" y="11"/>
                        <a:pt x="8" y="11"/>
                      </a:cubicBezTo>
                      <a:cubicBezTo>
                        <a:pt x="8" y="10"/>
                        <a:pt x="13" y="10"/>
                        <a:pt x="15" y="10"/>
                      </a:cubicBezTo>
                      <a:cubicBezTo>
                        <a:pt x="16" y="9"/>
                        <a:pt x="7" y="8"/>
                        <a:pt x="10" y="7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6" y="6"/>
                        <a:pt x="10" y="5"/>
                        <a:pt x="9" y="4"/>
                      </a:cubicBezTo>
                      <a:cubicBezTo>
                        <a:pt x="14" y="3"/>
                        <a:pt x="13" y="5"/>
                        <a:pt x="15" y="5"/>
                      </a:cubicBezTo>
                      <a:cubicBezTo>
                        <a:pt x="16" y="5"/>
                        <a:pt x="17" y="4"/>
                        <a:pt x="18" y="4"/>
                      </a:cubicBezTo>
                      <a:cubicBezTo>
                        <a:pt x="16" y="4"/>
                        <a:pt x="12" y="2"/>
                        <a:pt x="10" y="2"/>
                      </a:cubicBezTo>
                      <a:cubicBezTo>
                        <a:pt x="16" y="2"/>
                        <a:pt x="15" y="0"/>
                        <a:pt x="16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90" name="Rectangle 1133"/>
                <p:cNvSpPr>
                  <a:spLocks noChangeArrowheads="1"/>
                </p:cNvSpPr>
                <p:nvPr/>
              </p:nvSpPr>
              <p:spPr bwMode="auto">
                <a:xfrm>
                  <a:off x="4139" y="3197"/>
                  <a:ext cx="2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91" name="Freeform 1134"/>
                <p:cNvSpPr>
                  <a:spLocks/>
                </p:cNvSpPr>
                <p:nvPr/>
              </p:nvSpPr>
              <p:spPr bwMode="auto">
                <a:xfrm>
                  <a:off x="4138" y="31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92" name="Freeform 1135"/>
                <p:cNvSpPr>
                  <a:spLocks/>
                </p:cNvSpPr>
                <p:nvPr/>
              </p:nvSpPr>
              <p:spPr bwMode="auto">
                <a:xfrm>
                  <a:off x="4126" y="3200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93" name="Freeform 1136"/>
                <p:cNvSpPr>
                  <a:spLocks/>
                </p:cNvSpPr>
                <p:nvPr/>
              </p:nvSpPr>
              <p:spPr bwMode="auto">
                <a:xfrm>
                  <a:off x="4138" y="3202"/>
                  <a:ext cx="3" cy="1"/>
                </a:xfrm>
                <a:custGeom>
                  <a:avLst/>
                  <a:gdLst>
                    <a:gd name="T0" fmla="*/ 4 w 4"/>
                    <a:gd name="T1" fmla="*/ 0 h 1"/>
                    <a:gd name="T2" fmla="*/ 0 w 4"/>
                    <a:gd name="T3" fmla="*/ 1 h 1"/>
                    <a:gd name="T4" fmla="*/ 4 w 4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4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3" y="1"/>
                        <a:pt x="4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94" name="Freeform 1137"/>
                <p:cNvSpPr>
                  <a:spLocks/>
                </p:cNvSpPr>
                <p:nvPr/>
              </p:nvSpPr>
              <p:spPr bwMode="auto">
                <a:xfrm>
                  <a:off x="4137" y="3209"/>
                  <a:ext cx="3" cy="1"/>
                </a:xfrm>
                <a:custGeom>
                  <a:avLst/>
                  <a:gdLst>
                    <a:gd name="T0" fmla="*/ 0 w 4"/>
                    <a:gd name="T1" fmla="*/ 0 h 1"/>
                    <a:gd name="T2" fmla="*/ 3 w 4"/>
                    <a:gd name="T3" fmla="*/ 1 h 1"/>
                    <a:gd name="T4" fmla="*/ 0 w 4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0" y="0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0"/>
                        <a:pt x="2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95" name="Freeform 1138"/>
                <p:cNvSpPr>
                  <a:spLocks/>
                </p:cNvSpPr>
                <p:nvPr/>
              </p:nvSpPr>
              <p:spPr bwMode="auto">
                <a:xfrm>
                  <a:off x="4138" y="3194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0 h 2"/>
                    <a:gd name="T4" fmla="*/ 0 w 2"/>
                    <a:gd name="T5" fmla="*/ 0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96" name="Freeform 1139"/>
                <p:cNvSpPr>
                  <a:spLocks/>
                </p:cNvSpPr>
                <p:nvPr/>
              </p:nvSpPr>
              <p:spPr bwMode="auto">
                <a:xfrm>
                  <a:off x="4119" y="3173"/>
                  <a:ext cx="21" cy="19"/>
                </a:xfrm>
                <a:custGeom>
                  <a:avLst/>
                  <a:gdLst>
                    <a:gd name="T0" fmla="*/ 5 w 24"/>
                    <a:gd name="T1" fmla="*/ 2 h 22"/>
                    <a:gd name="T2" fmla="*/ 2 w 24"/>
                    <a:gd name="T3" fmla="*/ 6 h 22"/>
                    <a:gd name="T4" fmla="*/ 12 w 24"/>
                    <a:gd name="T5" fmla="*/ 8 h 22"/>
                    <a:gd name="T6" fmla="*/ 3 w 24"/>
                    <a:gd name="T7" fmla="*/ 8 h 22"/>
                    <a:gd name="T8" fmla="*/ 10 w 24"/>
                    <a:gd name="T9" fmla="*/ 15 h 22"/>
                    <a:gd name="T10" fmla="*/ 6 w 24"/>
                    <a:gd name="T11" fmla="*/ 15 h 22"/>
                    <a:gd name="T12" fmla="*/ 16 w 24"/>
                    <a:gd name="T13" fmla="*/ 18 h 22"/>
                    <a:gd name="T14" fmla="*/ 5 w 24"/>
                    <a:gd name="T15" fmla="*/ 18 h 22"/>
                    <a:gd name="T16" fmla="*/ 4 w 24"/>
                    <a:gd name="T17" fmla="*/ 18 h 22"/>
                    <a:gd name="T18" fmla="*/ 8 w 24"/>
                    <a:gd name="T19" fmla="*/ 21 h 22"/>
                    <a:gd name="T20" fmla="*/ 14 w 24"/>
                    <a:gd name="T21" fmla="*/ 22 h 22"/>
                    <a:gd name="T22" fmla="*/ 19 w 24"/>
                    <a:gd name="T23" fmla="*/ 21 h 22"/>
                    <a:gd name="T24" fmla="*/ 15 w 24"/>
                    <a:gd name="T25" fmla="*/ 19 h 22"/>
                    <a:gd name="T26" fmla="*/ 19 w 24"/>
                    <a:gd name="T27" fmla="*/ 19 h 22"/>
                    <a:gd name="T28" fmla="*/ 17 w 24"/>
                    <a:gd name="T29" fmla="*/ 18 h 22"/>
                    <a:gd name="T30" fmla="*/ 20 w 24"/>
                    <a:gd name="T31" fmla="*/ 17 h 22"/>
                    <a:gd name="T32" fmla="*/ 17 w 24"/>
                    <a:gd name="T33" fmla="*/ 16 h 22"/>
                    <a:gd name="T34" fmla="*/ 18 w 24"/>
                    <a:gd name="T35" fmla="*/ 16 h 22"/>
                    <a:gd name="T36" fmla="*/ 13 w 24"/>
                    <a:gd name="T37" fmla="*/ 15 h 22"/>
                    <a:gd name="T38" fmla="*/ 18 w 24"/>
                    <a:gd name="T39" fmla="*/ 14 h 22"/>
                    <a:gd name="T40" fmla="*/ 15 w 24"/>
                    <a:gd name="T41" fmla="*/ 14 h 22"/>
                    <a:gd name="T42" fmla="*/ 20 w 24"/>
                    <a:gd name="T43" fmla="*/ 9 h 22"/>
                    <a:gd name="T44" fmla="*/ 17 w 24"/>
                    <a:gd name="T45" fmla="*/ 9 h 22"/>
                    <a:gd name="T46" fmla="*/ 20 w 24"/>
                    <a:gd name="T47" fmla="*/ 11 h 22"/>
                    <a:gd name="T48" fmla="*/ 10 w 24"/>
                    <a:gd name="T49" fmla="*/ 11 h 22"/>
                    <a:gd name="T50" fmla="*/ 18 w 24"/>
                    <a:gd name="T51" fmla="*/ 8 h 22"/>
                    <a:gd name="T52" fmla="*/ 16 w 24"/>
                    <a:gd name="T53" fmla="*/ 5 h 22"/>
                    <a:gd name="T54" fmla="*/ 18 w 24"/>
                    <a:gd name="T55" fmla="*/ 5 h 22"/>
                    <a:gd name="T56" fmla="*/ 14 w 24"/>
                    <a:gd name="T57" fmla="*/ 3 h 22"/>
                    <a:gd name="T58" fmla="*/ 13 w 24"/>
                    <a:gd name="T59" fmla="*/ 3 h 22"/>
                    <a:gd name="T60" fmla="*/ 10 w 24"/>
                    <a:gd name="T61" fmla="*/ 2 h 22"/>
                    <a:gd name="T62" fmla="*/ 12 w 24"/>
                    <a:gd name="T63" fmla="*/ 2 h 22"/>
                    <a:gd name="T64" fmla="*/ 6 w 24"/>
                    <a:gd name="T65" fmla="*/ 0 h 22"/>
                    <a:gd name="T66" fmla="*/ 10 w 24"/>
                    <a:gd name="T67" fmla="*/ 3 h 22"/>
                    <a:gd name="T68" fmla="*/ 5 w 24"/>
                    <a:gd name="T69" fmla="*/ 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4" h="22">
                      <a:moveTo>
                        <a:pt x="5" y="2"/>
                      </a:moveTo>
                      <a:cubicBezTo>
                        <a:pt x="0" y="3"/>
                        <a:pt x="3" y="4"/>
                        <a:pt x="2" y="6"/>
                      </a:cubicBezTo>
                      <a:cubicBezTo>
                        <a:pt x="5" y="8"/>
                        <a:pt x="12" y="6"/>
                        <a:pt x="12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4" y="10"/>
                        <a:pt x="2" y="13"/>
                        <a:pt x="10" y="15"/>
                      </a:cubicBezTo>
                      <a:cubicBezTo>
                        <a:pt x="9" y="15"/>
                        <a:pt x="8" y="16"/>
                        <a:pt x="6" y="15"/>
                      </a:cubicBezTo>
                      <a:cubicBezTo>
                        <a:pt x="7" y="16"/>
                        <a:pt x="19" y="16"/>
                        <a:pt x="16" y="18"/>
                      </a:cubicBezTo>
                      <a:cubicBezTo>
                        <a:pt x="11" y="16"/>
                        <a:pt x="11" y="18"/>
                        <a:pt x="5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9"/>
                        <a:pt x="8" y="20"/>
                        <a:pt x="8" y="21"/>
                      </a:cubicBezTo>
                      <a:cubicBezTo>
                        <a:pt x="10" y="21"/>
                        <a:pt x="14" y="21"/>
                        <a:pt x="14" y="22"/>
                      </a:cubicBezTo>
                      <a:cubicBezTo>
                        <a:pt x="14" y="21"/>
                        <a:pt x="17" y="21"/>
                        <a:pt x="19" y="21"/>
                      </a:cubicBezTo>
                      <a:cubicBezTo>
                        <a:pt x="17" y="20"/>
                        <a:pt x="18" y="20"/>
                        <a:pt x="15" y="19"/>
                      </a:cubicBezTo>
                      <a:cubicBezTo>
                        <a:pt x="18" y="18"/>
                        <a:pt x="16" y="19"/>
                        <a:pt x="19" y="19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7" y="17"/>
                        <a:pt x="20" y="19"/>
                        <a:pt x="20" y="17"/>
                      </a:cubicBezTo>
                      <a:cubicBezTo>
                        <a:pt x="18" y="17"/>
                        <a:pt x="17" y="17"/>
                        <a:pt x="17" y="16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7" y="15"/>
                        <a:pt x="18" y="14"/>
                        <a:pt x="13" y="15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6" y="12"/>
                        <a:pt x="24" y="12"/>
                        <a:pt x="20" y="9"/>
                      </a:cubicBezTo>
                      <a:cubicBezTo>
                        <a:pt x="19" y="10"/>
                        <a:pt x="17" y="10"/>
                        <a:pt x="17" y="9"/>
                      </a:cubicBezTo>
                      <a:cubicBezTo>
                        <a:pt x="14" y="10"/>
                        <a:pt x="19" y="10"/>
                        <a:pt x="20" y="11"/>
                      </a:cubicBezTo>
                      <a:cubicBezTo>
                        <a:pt x="16" y="11"/>
                        <a:pt x="12" y="10"/>
                        <a:pt x="10" y="11"/>
                      </a:cubicBezTo>
                      <a:cubicBezTo>
                        <a:pt x="14" y="10"/>
                        <a:pt x="9" y="9"/>
                        <a:pt x="18" y="8"/>
                      </a:cubicBezTo>
                      <a:cubicBezTo>
                        <a:pt x="19" y="7"/>
                        <a:pt x="14" y="6"/>
                        <a:pt x="16" y="5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2" y="5"/>
                        <a:pt x="20" y="4"/>
                        <a:pt x="14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1" y="3"/>
                        <a:pt x="11" y="3"/>
                        <a:pt x="10" y="2"/>
                      </a:cubicBezTo>
                      <a:cubicBezTo>
                        <a:pt x="11" y="3"/>
                        <a:pt x="11" y="3"/>
                        <a:pt x="12" y="2"/>
                      </a:cubicBez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6" y="1"/>
                        <a:pt x="9" y="2"/>
                        <a:pt x="10" y="3"/>
                      </a:cubicBezTo>
                      <a:cubicBezTo>
                        <a:pt x="8" y="2"/>
                        <a:pt x="4" y="2"/>
                        <a:pt x="5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97" name="Freeform 1140"/>
                <p:cNvSpPr>
                  <a:spLocks/>
                </p:cNvSpPr>
                <p:nvPr/>
              </p:nvSpPr>
              <p:spPr bwMode="auto">
                <a:xfrm>
                  <a:off x="4135" y="3187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98" name="Freeform 1141"/>
                <p:cNvSpPr>
                  <a:spLocks/>
                </p:cNvSpPr>
                <p:nvPr/>
              </p:nvSpPr>
              <p:spPr bwMode="auto">
                <a:xfrm>
                  <a:off x="4118" y="3159"/>
                  <a:ext cx="24" cy="14"/>
                </a:xfrm>
                <a:custGeom>
                  <a:avLst/>
                  <a:gdLst>
                    <a:gd name="T0" fmla="*/ 14 w 28"/>
                    <a:gd name="T1" fmla="*/ 12 h 17"/>
                    <a:gd name="T2" fmla="*/ 19 w 28"/>
                    <a:gd name="T3" fmla="*/ 12 h 17"/>
                    <a:gd name="T4" fmla="*/ 9 w 28"/>
                    <a:gd name="T5" fmla="*/ 12 h 17"/>
                    <a:gd name="T6" fmla="*/ 7 w 28"/>
                    <a:gd name="T7" fmla="*/ 10 h 17"/>
                    <a:gd name="T8" fmla="*/ 16 w 28"/>
                    <a:gd name="T9" fmla="*/ 10 h 17"/>
                    <a:gd name="T10" fmla="*/ 18 w 28"/>
                    <a:gd name="T11" fmla="*/ 8 h 17"/>
                    <a:gd name="T12" fmla="*/ 12 w 28"/>
                    <a:gd name="T13" fmla="*/ 8 h 17"/>
                    <a:gd name="T14" fmla="*/ 9 w 28"/>
                    <a:gd name="T15" fmla="*/ 6 h 17"/>
                    <a:gd name="T16" fmla="*/ 11 w 28"/>
                    <a:gd name="T17" fmla="*/ 7 h 17"/>
                    <a:gd name="T18" fmla="*/ 17 w 28"/>
                    <a:gd name="T19" fmla="*/ 6 h 17"/>
                    <a:gd name="T20" fmla="*/ 2 w 28"/>
                    <a:gd name="T21" fmla="*/ 2 h 17"/>
                    <a:gd name="T22" fmla="*/ 2 w 28"/>
                    <a:gd name="T23" fmla="*/ 3 h 17"/>
                    <a:gd name="T24" fmla="*/ 9 w 28"/>
                    <a:gd name="T25" fmla="*/ 3 h 17"/>
                    <a:gd name="T26" fmla="*/ 7 w 28"/>
                    <a:gd name="T27" fmla="*/ 4 h 17"/>
                    <a:gd name="T28" fmla="*/ 4 w 28"/>
                    <a:gd name="T29" fmla="*/ 3 h 17"/>
                    <a:gd name="T30" fmla="*/ 4 w 28"/>
                    <a:gd name="T31" fmla="*/ 15 h 17"/>
                    <a:gd name="T32" fmla="*/ 4 w 28"/>
                    <a:gd name="T33" fmla="*/ 13 h 17"/>
                    <a:gd name="T34" fmla="*/ 8 w 28"/>
                    <a:gd name="T35" fmla="*/ 14 h 17"/>
                    <a:gd name="T36" fmla="*/ 15 w 28"/>
                    <a:gd name="T37" fmla="*/ 14 h 17"/>
                    <a:gd name="T38" fmla="*/ 13 w 28"/>
                    <a:gd name="T39" fmla="*/ 15 h 17"/>
                    <a:gd name="T40" fmla="*/ 20 w 28"/>
                    <a:gd name="T41" fmla="*/ 15 h 17"/>
                    <a:gd name="T42" fmla="*/ 23 w 28"/>
                    <a:gd name="T43" fmla="*/ 17 h 17"/>
                    <a:gd name="T44" fmla="*/ 23 w 28"/>
                    <a:gd name="T45" fmla="*/ 13 h 17"/>
                    <a:gd name="T46" fmla="*/ 14 w 28"/>
                    <a:gd name="T47" fmla="*/ 1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8" h="17">
                      <a:moveTo>
                        <a:pt x="14" y="12"/>
                      </a:moveTo>
                      <a:cubicBezTo>
                        <a:pt x="15" y="11"/>
                        <a:pt x="18" y="13"/>
                        <a:pt x="19" y="12"/>
                      </a:cubicBezTo>
                      <a:cubicBezTo>
                        <a:pt x="17" y="11"/>
                        <a:pt x="14" y="13"/>
                        <a:pt x="9" y="12"/>
                      </a:cubicBezTo>
                      <a:cubicBezTo>
                        <a:pt x="12" y="11"/>
                        <a:pt x="7" y="10"/>
                        <a:pt x="7" y="10"/>
                      </a:cubicBezTo>
                      <a:cubicBezTo>
                        <a:pt x="10" y="10"/>
                        <a:pt x="15" y="10"/>
                        <a:pt x="16" y="10"/>
                      </a:cubicBezTo>
                      <a:cubicBezTo>
                        <a:pt x="15" y="10"/>
                        <a:pt x="18" y="9"/>
                        <a:pt x="18" y="8"/>
                      </a:cubicBezTo>
                      <a:cubicBezTo>
                        <a:pt x="14" y="10"/>
                        <a:pt x="16" y="7"/>
                        <a:pt x="12" y="8"/>
                      </a:cubicBezTo>
                      <a:cubicBezTo>
                        <a:pt x="9" y="8"/>
                        <a:pt x="6" y="7"/>
                        <a:pt x="9" y="6"/>
                      </a:cubicBezTo>
                      <a:cubicBezTo>
                        <a:pt x="11" y="6"/>
                        <a:pt x="11" y="7"/>
                        <a:pt x="11" y="7"/>
                      </a:cubicBezTo>
                      <a:cubicBezTo>
                        <a:pt x="15" y="8"/>
                        <a:pt x="13" y="6"/>
                        <a:pt x="17" y="6"/>
                      </a:cubicBezTo>
                      <a:cubicBezTo>
                        <a:pt x="11" y="5"/>
                        <a:pt x="11" y="0"/>
                        <a:pt x="2" y="2"/>
                      </a:cubicBezTo>
                      <a:cubicBezTo>
                        <a:pt x="0" y="2"/>
                        <a:pt x="2" y="2"/>
                        <a:pt x="2" y="3"/>
                      </a:cubicBezTo>
                      <a:cubicBezTo>
                        <a:pt x="4" y="1"/>
                        <a:pt x="8" y="3"/>
                        <a:pt x="9" y="3"/>
                      </a:cubicBezTo>
                      <a:cubicBezTo>
                        <a:pt x="8" y="4"/>
                        <a:pt x="11" y="5"/>
                        <a:pt x="7" y="4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2" y="7"/>
                        <a:pt x="3" y="11"/>
                        <a:pt x="4" y="15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7" y="13"/>
                        <a:pt x="7" y="14"/>
                        <a:pt x="8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5" y="15"/>
                        <a:pt x="13" y="15"/>
                      </a:cubicBezTo>
                      <a:cubicBezTo>
                        <a:pt x="16" y="15"/>
                        <a:pt x="18" y="15"/>
                        <a:pt x="20" y="15"/>
                      </a:cubicBezTo>
                      <a:cubicBezTo>
                        <a:pt x="21" y="16"/>
                        <a:pt x="18" y="16"/>
                        <a:pt x="23" y="17"/>
                      </a:cubicBezTo>
                      <a:cubicBezTo>
                        <a:pt x="28" y="15"/>
                        <a:pt x="18" y="15"/>
                        <a:pt x="23" y="13"/>
                      </a:cubicBezTo>
                      <a:lnTo>
                        <a:pt x="14" y="1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99" name="Freeform 1142"/>
                <p:cNvSpPr>
                  <a:spLocks/>
                </p:cNvSpPr>
                <p:nvPr/>
              </p:nvSpPr>
              <p:spPr bwMode="auto">
                <a:xfrm>
                  <a:off x="4130" y="3172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2 w 3"/>
                    <a:gd name="T5" fmla="*/ 1 h 1"/>
                    <a:gd name="T6" fmla="*/ 3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00" name="Freeform 1143"/>
                <p:cNvSpPr>
                  <a:spLocks/>
                </p:cNvSpPr>
                <p:nvPr/>
              </p:nvSpPr>
              <p:spPr bwMode="auto">
                <a:xfrm>
                  <a:off x="4120" y="3172"/>
                  <a:ext cx="5" cy="0"/>
                </a:xfrm>
                <a:custGeom>
                  <a:avLst/>
                  <a:gdLst>
                    <a:gd name="T0" fmla="*/ 0 w 5"/>
                    <a:gd name="T1" fmla="*/ 1 h 1"/>
                    <a:gd name="T2" fmla="*/ 4 w 5"/>
                    <a:gd name="T3" fmla="*/ 1 h 1"/>
                    <a:gd name="T4" fmla="*/ 0 w 5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1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0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01" name="Freeform 1144"/>
                <p:cNvSpPr>
                  <a:spLocks/>
                </p:cNvSpPr>
                <p:nvPr/>
              </p:nvSpPr>
              <p:spPr bwMode="auto">
                <a:xfrm>
                  <a:off x="4131" y="3162"/>
                  <a:ext cx="2" cy="1"/>
                </a:xfrm>
                <a:custGeom>
                  <a:avLst/>
                  <a:gdLst>
                    <a:gd name="T0" fmla="*/ 3 w 3"/>
                    <a:gd name="T1" fmla="*/ 1 h 1"/>
                    <a:gd name="T2" fmla="*/ 1 w 3"/>
                    <a:gd name="T3" fmla="*/ 0 h 1"/>
                    <a:gd name="T4" fmla="*/ 0 w 3"/>
                    <a:gd name="T5" fmla="*/ 0 h 1"/>
                    <a:gd name="T6" fmla="*/ 3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2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02" name="Freeform 1145"/>
                <p:cNvSpPr>
                  <a:spLocks/>
                </p:cNvSpPr>
                <p:nvPr/>
              </p:nvSpPr>
              <p:spPr bwMode="auto">
                <a:xfrm>
                  <a:off x="4118" y="3156"/>
                  <a:ext cx="12" cy="4"/>
                </a:xfrm>
                <a:custGeom>
                  <a:avLst/>
                  <a:gdLst>
                    <a:gd name="T0" fmla="*/ 0 w 14"/>
                    <a:gd name="T1" fmla="*/ 0 h 5"/>
                    <a:gd name="T2" fmla="*/ 1 w 14"/>
                    <a:gd name="T3" fmla="*/ 4 h 5"/>
                    <a:gd name="T4" fmla="*/ 13 w 14"/>
                    <a:gd name="T5" fmla="*/ 4 h 5"/>
                    <a:gd name="T6" fmla="*/ 5 w 14"/>
                    <a:gd name="T7" fmla="*/ 2 h 5"/>
                    <a:gd name="T8" fmla="*/ 5 w 14"/>
                    <a:gd name="T9" fmla="*/ 0 h 5"/>
                    <a:gd name="T10" fmla="*/ 0 w 14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5">
                      <a:moveTo>
                        <a:pt x="0" y="0"/>
                      </a:moveTo>
                      <a:cubicBezTo>
                        <a:pt x="1" y="1"/>
                        <a:pt x="4" y="2"/>
                        <a:pt x="1" y="4"/>
                      </a:cubicBezTo>
                      <a:cubicBezTo>
                        <a:pt x="5" y="5"/>
                        <a:pt x="9" y="3"/>
                        <a:pt x="13" y="4"/>
                      </a:cubicBezTo>
                      <a:cubicBezTo>
                        <a:pt x="14" y="3"/>
                        <a:pt x="6" y="3"/>
                        <a:pt x="5" y="2"/>
                      </a:cubicBezTo>
                      <a:cubicBezTo>
                        <a:pt x="9" y="2"/>
                        <a:pt x="4" y="1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03" name="Freeform 1146"/>
                <p:cNvSpPr>
                  <a:spLocks/>
                </p:cNvSpPr>
                <p:nvPr/>
              </p:nvSpPr>
              <p:spPr bwMode="auto">
                <a:xfrm>
                  <a:off x="4119" y="3122"/>
                  <a:ext cx="19" cy="35"/>
                </a:xfrm>
                <a:custGeom>
                  <a:avLst/>
                  <a:gdLst>
                    <a:gd name="T0" fmla="*/ 13 w 22"/>
                    <a:gd name="T1" fmla="*/ 33 h 40"/>
                    <a:gd name="T2" fmla="*/ 12 w 22"/>
                    <a:gd name="T3" fmla="*/ 31 h 40"/>
                    <a:gd name="T4" fmla="*/ 14 w 22"/>
                    <a:gd name="T5" fmla="*/ 32 h 40"/>
                    <a:gd name="T6" fmla="*/ 17 w 22"/>
                    <a:gd name="T7" fmla="*/ 30 h 40"/>
                    <a:gd name="T8" fmla="*/ 14 w 22"/>
                    <a:gd name="T9" fmla="*/ 30 h 40"/>
                    <a:gd name="T10" fmla="*/ 13 w 22"/>
                    <a:gd name="T11" fmla="*/ 27 h 40"/>
                    <a:gd name="T12" fmla="*/ 8 w 22"/>
                    <a:gd name="T13" fmla="*/ 26 h 40"/>
                    <a:gd name="T14" fmla="*/ 16 w 22"/>
                    <a:gd name="T15" fmla="*/ 24 h 40"/>
                    <a:gd name="T16" fmla="*/ 5 w 22"/>
                    <a:gd name="T17" fmla="*/ 24 h 40"/>
                    <a:gd name="T18" fmla="*/ 9 w 22"/>
                    <a:gd name="T19" fmla="*/ 20 h 40"/>
                    <a:gd name="T20" fmla="*/ 10 w 22"/>
                    <a:gd name="T21" fmla="*/ 21 h 40"/>
                    <a:gd name="T22" fmla="*/ 10 w 22"/>
                    <a:gd name="T23" fmla="*/ 19 h 40"/>
                    <a:gd name="T24" fmla="*/ 15 w 22"/>
                    <a:gd name="T25" fmla="*/ 19 h 40"/>
                    <a:gd name="T26" fmla="*/ 14 w 22"/>
                    <a:gd name="T27" fmla="*/ 15 h 40"/>
                    <a:gd name="T28" fmla="*/ 17 w 22"/>
                    <a:gd name="T29" fmla="*/ 16 h 40"/>
                    <a:gd name="T30" fmla="*/ 13 w 22"/>
                    <a:gd name="T31" fmla="*/ 9 h 40"/>
                    <a:gd name="T32" fmla="*/ 16 w 22"/>
                    <a:gd name="T33" fmla="*/ 8 h 40"/>
                    <a:gd name="T34" fmla="*/ 7 w 22"/>
                    <a:gd name="T35" fmla="*/ 9 h 40"/>
                    <a:gd name="T36" fmla="*/ 7 w 22"/>
                    <a:gd name="T37" fmla="*/ 6 h 40"/>
                    <a:gd name="T38" fmla="*/ 14 w 22"/>
                    <a:gd name="T39" fmla="*/ 7 h 40"/>
                    <a:gd name="T40" fmla="*/ 11 w 22"/>
                    <a:gd name="T41" fmla="*/ 6 h 40"/>
                    <a:gd name="T42" fmla="*/ 17 w 22"/>
                    <a:gd name="T43" fmla="*/ 4 h 40"/>
                    <a:gd name="T44" fmla="*/ 8 w 22"/>
                    <a:gd name="T45" fmla="*/ 2 h 40"/>
                    <a:gd name="T46" fmla="*/ 10 w 22"/>
                    <a:gd name="T47" fmla="*/ 0 h 40"/>
                    <a:gd name="T48" fmla="*/ 0 w 22"/>
                    <a:gd name="T49" fmla="*/ 1 h 40"/>
                    <a:gd name="T50" fmla="*/ 2 w 22"/>
                    <a:gd name="T51" fmla="*/ 10 h 40"/>
                    <a:gd name="T52" fmla="*/ 7 w 22"/>
                    <a:gd name="T53" fmla="*/ 13 h 40"/>
                    <a:gd name="T54" fmla="*/ 1 w 22"/>
                    <a:gd name="T55" fmla="*/ 13 h 40"/>
                    <a:gd name="T56" fmla="*/ 7 w 22"/>
                    <a:gd name="T57" fmla="*/ 13 h 40"/>
                    <a:gd name="T58" fmla="*/ 2 w 22"/>
                    <a:gd name="T59" fmla="*/ 15 h 40"/>
                    <a:gd name="T60" fmla="*/ 7 w 22"/>
                    <a:gd name="T61" fmla="*/ 15 h 40"/>
                    <a:gd name="T62" fmla="*/ 0 w 22"/>
                    <a:gd name="T63" fmla="*/ 16 h 40"/>
                    <a:gd name="T64" fmla="*/ 3 w 22"/>
                    <a:gd name="T65" fmla="*/ 31 h 40"/>
                    <a:gd name="T66" fmla="*/ 7 w 22"/>
                    <a:gd name="T67" fmla="*/ 30 h 40"/>
                    <a:gd name="T68" fmla="*/ 8 w 22"/>
                    <a:gd name="T69" fmla="*/ 36 h 40"/>
                    <a:gd name="T70" fmla="*/ 11 w 22"/>
                    <a:gd name="T71" fmla="*/ 36 h 40"/>
                    <a:gd name="T72" fmla="*/ 2 w 22"/>
                    <a:gd name="T73" fmla="*/ 36 h 40"/>
                    <a:gd name="T74" fmla="*/ 3 w 22"/>
                    <a:gd name="T75" fmla="*/ 38 h 40"/>
                    <a:gd name="T76" fmla="*/ 5 w 22"/>
                    <a:gd name="T77" fmla="*/ 37 h 40"/>
                    <a:gd name="T78" fmla="*/ 3 w 22"/>
                    <a:gd name="T79" fmla="*/ 39 h 40"/>
                    <a:gd name="T80" fmla="*/ 14 w 22"/>
                    <a:gd name="T81" fmla="*/ 37 h 40"/>
                    <a:gd name="T82" fmla="*/ 19 w 22"/>
                    <a:gd name="T83" fmla="*/ 33 h 40"/>
                    <a:gd name="T84" fmla="*/ 13 w 22"/>
                    <a:gd name="T85" fmla="*/ 3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2" h="40">
                      <a:moveTo>
                        <a:pt x="13" y="33"/>
                      </a:moveTo>
                      <a:cubicBezTo>
                        <a:pt x="13" y="32"/>
                        <a:pt x="10" y="32"/>
                        <a:pt x="12" y="31"/>
                      </a:cubicBezTo>
                      <a:cubicBezTo>
                        <a:pt x="14" y="31"/>
                        <a:pt x="15" y="32"/>
                        <a:pt x="14" y="32"/>
                      </a:cubicBezTo>
                      <a:cubicBezTo>
                        <a:pt x="19" y="32"/>
                        <a:pt x="13" y="31"/>
                        <a:pt x="17" y="30"/>
                      </a:cubicBezTo>
                      <a:cubicBezTo>
                        <a:pt x="14" y="30"/>
                        <a:pt x="14" y="30"/>
                        <a:pt x="14" y="30"/>
                      </a:cubicBezTo>
                      <a:cubicBezTo>
                        <a:pt x="15" y="28"/>
                        <a:pt x="10" y="29"/>
                        <a:pt x="13" y="27"/>
                      </a:cubicBezTo>
                      <a:cubicBezTo>
                        <a:pt x="11" y="26"/>
                        <a:pt x="11" y="26"/>
                        <a:pt x="8" y="26"/>
                      </a:cubicBezTo>
                      <a:cubicBezTo>
                        <a:pt x="12" y="25"/>
                        <a:pt x="12" y="25"/>
                        <a:pt x="16" y="24"/>
                      </a:cubicBezTo>
                      <a:cubicBezTo>
                        <a:pt x="14" y="24"/>
                        <a:pt x="9" y="24"/>
                        <a:pt x="5" y="24"/>
                      </a:cubicBezTo>
                      <a:cubicBezTo>
                        <a:pt x="11" y="22"/>
                        <a:pt x="4" y="22"/>
                        <a:pt x="9" y="20"/>
                      </a:cubicBezTo>
                      <a:cubicBezTo>
                        <a:pt x="9" y="20"/>
                        <a:pt x="10" y="20"/>
                        <a:pt x="10" y="21"/>
                      </a:cubicBezTo>
                      <a:cubicBezTo>
                        <a:pt x="16" y="21"/>
                        <a:pt x="8" y="20"/>
                        <a:pt x="10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4" y="18"/>
                        <a:pt x="11" y="17"/>
                        <a:pt x="14" y="15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3" y="14"/>
                        <a:pt x="15" y="11"/>
                        <a:pt x="13" y="9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2" y="6"/>
                        <a:pt x="14" y="11"/>
                        <a:pt x="7" y="9"/>
                      </a:cubicBezTo>
                      <a:cubicBezTo>
                        <a:pt x="16" y="9"/>
                        <a:pt x="3" y="8"/>
                        <a:pt x="7" y="6"/>
                      </a:cubicBezTo>
                      <a:cubicBezTo>
                        <a:pt x="11" y="6"/>
                        <a:pt x="9" y="8"/>
                        <a:pt x="14" y="7"/>
                      </a:cubicBezTo>
                      <a:cubicBezTo>
                        <a:pt x="9" y="7"/>
                        <a:pt x="12" y="6"/>
                        <a:pt x="11" y="6"/>
                      </a:cubicBezTo>
                      <a:cubicBezTo>
                        <a:pt x="15" y="6"/>
                        <a:pt x="11" y="4"/>
                        <a:pt x="17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11" y="1"/>
                        <a:pt x="10" y="1"/>
                        <a:pt x="10" y="0"/>
                      </a:cubicBezTo>
                      <a:cubicBezTo>
                        <a:pt x="9" y="2"/>
                        <a:pt x="3" y="0"/>
                        <a:pt x="0" y="1"/>
                      </a:cubicBezTo>
                      <a:cubicBezTo>
                        <a:pt x="3" y="4"/>
                        <a:pt x="4" y="8"/>
                        <a:pt x="2" y="10"/>
                      </a:cubicBezTo>
                      <a:cubicBezTo>
                        <a:pt x="8" y="11"/>
                        <a:pt x="2" y="12"/>
                        <a:pt x="7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2" y="15"/>
                        <a:pt x="5" y="13"/>
                        <a:pt x="7" y="13"/>
                      </a:cubicBezTo>
                      <a:cubicBezTo>
                        <a:pt x="8" y="14"/>
                        <a:pt x="4" y="15"/>
                        <a:pt x="2" y="15"/>
                      </a:cubicBezTo>
                      <a:cubicBezTo>
                        <a:pt x="1" y="16"/>
                        <a:pt x="3" y="15"/>
                        <a:pt x="7" y="15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" y="20"/>
                        <a:pt x="7" y="26"/>
                        <a:pt x="3" y="31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5" y="32"/>
                        <a:pt x="17" y="34"/>
                        <a:pt x="8" y="36"/>
                      </a:cubicBezTo>
                      <a:cubicBezTo>
                        <a:pt x="11" y="36"/>
                        <a:pt x="11" y="36"/>
                        <a:pt x="11" y="36"/>
                      </a:cubicBezTo>
                      <a:cubicBezTo>
                        <a:pt x="9" y="36"/>
                        <a:pt x="5" y="37"/>
                        <a:pt x="2" y="36"/>
                      </a:cubicBezTo>
                      <a:cubicBezTo>
                        <a:pt x="3" y="37"/>
                        <a:pt x="1" y="37"/>
                        <a:pt x="3" y="38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9" y="38"/>
                        <a:pt x="6" y="39"/>
                        <a:pt x="3" y="39"/>
                      </a:cubicBezTo>
                      <a:cubicBezTo>
                        <a:pt x="8" y="40"/>
                        <a:pt x="11" y="38"/>
                        <a:pt x="14" y="37"/>
                      </a:cubicBezTo>
                      <a:cubicBezTo>
                        <a:pt x="6" y="35"/>
                        <a:pt x="22" y="35"/>
                        <a:pt x="19" y="33"/>
                      </a:cubicBezTo>
                      <a:cubicBezTo>
                        <a:pt x="16" y="32"/>
                        <a:pt x="15" y="33"/>
                        <a:pt x="13" y="3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04" name="Freeform 1147"/>
                <p:cNvSpPr>
                  <a:spLocks/>
                </p:cNvSpPr>
                <p:nvPr/>
              </p:nvSpPr>
              <p:spPr bwMode="auto">
                <a:xfrm>
                  <a:off x="4119" y="3153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05" name="Freeform 1148"/>
                <p:cNvSpPr>
                  <a:spLocks/>
                </p:cNvSpPr>
                <p:nvPr/>
              </p:nvSpPr>
              <p:spPr bwMode="auto">
                <a:xfrm>
                  <a:off x="4126" y="3122"/>
                  <a:ext cx="2" cy="0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1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06" name="Rectangle 1149"/>
                <p:cNvSpPr>
                  <a:spLocks noChangeArrowheads="1"/>
                </p:cNvSpPr>
                <p:nvPr/>
              </p:nvSpPr>
              <p:spPr bwMode="auto">
                <a:xfrm>
                  <a:off x="4122" y="3156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07" name="Freeform 1150"/>
                <p:cNvSpPr>
                  <a:spLocks/>
                </p:cNvSpPr>
                <p:nvPr/>
              </p:nvSpPr>
              <p:spPr bwMode="auto">
                <a:xfrm>
                  <a:off x="4130" y="3156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0 h 1"/>
                    <a:gd name="T4" fmla="*/ 0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08" name="Freeform 1151"/>
                <p:cNvSpPr>
                  <a:spLocks/>
                </p:cNvSpPr>
                <p:nvPr/>
              </p:nvSpPr>
              <p:spPr bwMode="auto">
                <a:xfrm>
                  <a:off x="4131" y="31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09" name="Freeform 1152"/>
                <p:cNvSpPr>
                  <a:spLocks/>
                </p:cNvSpPr>
                <p:nvPr/>
              </p:nvSpPr>
              <p:spPr bwMode="auto">
                <a:xfrm>
                  <a:off x="4133" y="310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10" name="Freeform 1153"/>
                <p:cNvSpPr>
                  <a:spLocks/>
                </p:cNvSpPr>
                <p:nvPr/>
              </p:nvSpPr>
              <p:spPr bwMode="auto">
                <a:xfrm>
                  <a:off x="4109" y="3062"/>
                  <a:ext cx="28" cy="60"/>
                </a:xfrm>
                <a:custGeom>
                  <a:avLst/>
                  <a:gdLst>
                    <a:gd name="T0" fmla="*/ 17 w 32"/>
                    <a:gd name="T1" fmla="*/ 2 h 69"/>
                    <a:gd name="T2" fmla="*/ 10 w 32"/>
                    <a:gd name="T3" fmla="*/ 1 h 69"/>
                    <a:gd name="T4" fmla="*/ 7 w 32"/>
                    <a:gd name="T5" fmla="*/ 3 h 69"/>
                    <a:gd name="T6" fmla="*/ 11 w 32"/>
                    <a:gd name="T7" fmla="*/ 7 h 69"/>
                    <a:gd name="T8" fmla="*/ 11 w 32"/>
                    <a:gd name="T9" fmla="*/ 15 h 69"/>
                    <a:gd name="T10" fmla="*/ 9 w 32"/>
                    <a:gd name="T11" fmla="*/ 20 h 69"/>
                    <a:gd name="T12" fmla="*/ 16 w 32"/>
                    <a:gd name="T13" fmla="*/ 26 h 69"/>
                    <a:gd name="T14" fmla="*/ 13 w 32"/>
                    <a:gd name="T15" fmla="*/ 28 h 69"/>
                    <a:gd name="T16" fmla="*/ 12 w 32"/>
                    <a:gd name="T17" fmla="*/ 32 h 69"/>
                    <a:gd name="T18" fmla="*/ 22 w 32"/>
                    <a:gd name="T19" fmla="*/ 33 h 69"/>
                    <a:gd name="T20" fmla="*/ 22 w 32"/>
                    <a:gd name="T21" fmla="*/ 37 h 69"/>
                    <a:gd name="T22" fmla="*/ 18 w 32"/>
                    <a:gd name="T23" fmla="*/ 39 h 69"/>
                    <a:gd name="T24" fmla="*/ 18 w 32"/>
                    <a:gd name="T25" fmla="*/ 44 h 69"/>
                    <a:gd name="T26" fmla="*/ 16 w 32"/>
                    <a:gd name="T27" fmla="*/ 49 h 69"/>
                    <a:gd name="T28" fmla="*/ 19 w 32"/>
                    <a:gd name="T29" fmla="*/ 53 h 69"/>
                    <a:gd name="T30" fmla="*/ 23 w 32"/>
                    <a:gd name="T31" fmla="*/ 55 h 69"/>
                    <a:gd name="T32" fmla="*/ 18 w 32"/>
                    <a:gd name="T33" fmla="*/ 56 h 69"/>
                    <a:gd name="T34" fmla="*/ 19 w 32"/>
                    <a:gd name="T35" fmla="*/ 59 h 69"/>
                    <a:gd name="T36" fmla="*/ 18 w 32"/>
                    <a:gd name="T37" fmla="*/ 69 h 69"/>
                    <a:gd name="T38" fmla="*/ 20 w 32"/>
                    <a:gd name="T39" fmla="*/ 64 h 69"/>
                    <a:gd name="T40" fmla="*/ 17 w 32"/>
                    <a:gd name="T41" fmla="*/ 63 h 69"/>
                    <a:gd name="T42" fmla="*/ 28 w 32"/>
                    <a:gd name="T43" fmla="*/ 62 h 69"/>
                    <a:gd name="T44" fmla="*/ 30 w 32"/>
                    <a:gd name="T45" fmla="*/ 61 h 69"/>
                    <a:gd name="T46" fmla="*/ 28 w 32"/>
                    <a:gd name="T47" fmla="*/ 57 h 69"/>
                    <a:gd name="T48" fmla="*/ 30 w 32"/>
                    <a:gd name="T49" fmla="*/ 54 h 69"/>
                    <a:gd name="T50" fmla="*/ 30 w 32"/>
                    <a:gd name="T51" fmla="*/ 50 h 69"/>
                    <a:gd name="T52" fmla="*/ 27 w 32"/>
                    <a:gd name="T53" fmla="*/ 46 h 69"/>
                    <a:gd name="T54" fmla="*/ 29 w 32"/>
                    <a:gd name="T55" fmla="*/ 46 h 69"/>
                    <a:gd name="T56" fmla="*/ 29 w 32"/>
                    <a:gd name="T57" fmla="*/ 45 h 69"/>
                    <a:gd name="T58" fmla="*/ 27 w 32"/>
                    <a:gd name="T59" fmla="*/ 42 h 69"/>
                    <a:gd name="T60" fmla="*/ 24 w 32"/>
                    <a:gd name="T61" fmla="*/ 39 h 69"/>
                    <a:gd name="T62" fmla="*/ 30 w 32"/>
                    <a:gd name="T63" fmla="*/ 38 h 69"/>
                    <a:gd name="T64" fmla="*/ 30 w 32"/>
                    <a:gd name="T65" fmla="*/ 34 h 69"/>
                    <a:gd name="T66" fmla="*/ 24 w 32"/>
                    <a:gd name="T67" fmla="*/ 33 h 69"/>
                    <a:gd name="T68" fmla="*/ 22 w 32"/>
                    <a:gd name="T69" fmla="*/ 28 h 69"/>
                    <a:gd name="T70" fmla="*/ 20 w 32"/>
                    <a:gd name="T71" fmla="*/ 21 h 69"/>
                    <a:gd name="T72" fmla="*/ 21 w 32"/>
                    <a:gd name="T73" fmla="*/ 20 h 69"/>
                    <a:gd name="T74" fmla="*/ 19 w 32"/>
                    <a:gd name="T75" fmla="*/ 12 h 69"/>
                    <a:gd name="T76" fmla="*/ 13 w 32"/>
                    <a:gd name="T77" fmla="*/ 15 h 69"/>
                    <a:gd name="T78" fmla="*/ 23 w 32"/>
                    <a:gd name="T79" fmla="*/ 12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2" h="69">
                      <a:moveTo>
                        <a:pt x="23" y="5"/>
                      </a:moveTo>
                      <a:cubicBezTo>
                        <a:pt x="22" y="4"/>
                        <a:pt x="21" y="3"/>
                        <a:pt x="17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8" y="2"/>
                        <a:pt x="14" y="0"/>
                        <a:pt x="10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6" y="3"/>
                        <a:pt x="8" y="2"/>
                        <a:pt x="7" y="3"/>
                      </a:cubicBezTo>
                      <a:cubicBezTo>
                        <a:pt x="8" y="5"/>
                        <a:pt x="17" y="5"/>
                        <a:pt x="15" y="7"/>
                      </a:cubicBezTo>
                      <a:cubicBezTo>
                        <a:pt x="15" y="7"/>
                        <a:pt x="13" y="7"/>
                        <a:pt x="11" y="7"/>
                      </a:cubicBezTo>
                      <a:cubicBezTo>
                        <a:pt x="10" y="8"/>
                        <a:pt x="17" y="9"/>
                        <a:pt x="18" y="9"/>
                      </a:cubicBezTo>
                      <a:cubicBezTo>
                        <a:pt x="0" y="10"/>
                        <a:pt x="23" y="13"/>
                        <a:pt x="11" y="15"/>
                      </a:cubicBezTo>
                      <a:cubicBezTo>
                        <a:pt x="13" y="16"/>
                        <a:pt x="11" y="17"/>
                        <a:pt x="15" y="19"/>
                      </a:cubicBezTo>
                      <a:cubicBezTo>
                        <a:pt x="10" y="18"/>
                        <a:pt x="14" y="20"/>
                        <a:pt x="9" y="20"/>
                      </a:cubicBezTo>
                      <a:cubicBezTo>
                        <a:pt x="20" y="20"/>
                        <a:pt x="5" y="24"/>
                        <a:pt x="18" y="24"/>
                      </a:cubicBezTo>
                      <a:cubicBezTo>
                        <a:pt x="14" y="26"/>
                        <a:pt x="19" y="24"/>
                        <a:pt x="16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1" y="27"/>
                        <a:pt x="19" y="27"/>
                        <a:pt x="13" y="28"/>
                      </a:cubicBezTo>
                      <a:cubicBezTo>
                        <a:pt x="13" y="30"/>
                        <a:pt x="17" y="28"/>
                        <a:pt x="20" y="29"/>
                      </a:cubicBezTo>
                      <a:cubicBezTo>
                        <a:pt x="19" y="31"/>
                        <a:pt x="17" y="31"/>
                        <a:pt x="12" y="32"/>
                      </a:cubicBezTo>
                      <a:cubicBezTo>
                        <a:pt x="18" y="32"/>
                        <a:pt x="15" y="33"/>
                        <a:pt x="18" y="34"/>
                      </a:cubicBezTo>
                      <a:cubicBezTo>
                        <a:pt x="19" y="34"/>
                        <a:pt x="20" y="32"/>
                        <a:pt x="22" y="33"/>
                      </a:cubicBezTo>
                      <a:cubicBezTo>
                        <a:pt x="21" y="35"/>
                        <a:pt x="26" y="35"/>
                        <a:pt x="28" y="37"/>
                      </a:cubicBezTo>
                      <a:cubicBezTo>
                        <a:pt x="21" y="38"/>
                        <a:pt x="28" y="35"/>
                        <a:pt x="22" y="37"/>
                      </a:cubicBezTo>
                      <a:cubicBezTo>
                        <a:pt x="19" y="35"/>
                        <a:pt x="19" y="34"/>
                        <a:pt x="14" y="34"/>
                      </a:cubicBezTo>
                      <a:cubicBezTo>
                        <a:pt x="14" y="36"/>
                        <a:pt x="15" y="38"/>
                        <a:pt x="18" y="39"/>
                      </a:cubicBezTo>
                      <a:cubicBezTo>
                        <a:pt x="17" y="40"/>
                        <a:pt x="15" y="39"/>
                        <a:pt x="14" y="40"/>
                      </a:cubicBezTo>
                      <a:cubicBezTo>
                        <a:pt x="11" y="42"/>
                        <a:pt x="21" y="43"/>
                        <a:pt x="18" y="44"/>
                      </a:cubicBezTo>
                      <a:cubicBezTo>
                        <a:pt x="15" y="44"/>
                        <a:pt x="15" y="44"/>
                        <a:pt x="15" y="44"/>
                      </a:cubicBezTo>
                      <a:cubicBezTo>
                        <a:pt x="19" y="45"/>
                        <a:pt x="14" y="47"/>
                        <a:pt x="16" y="49"/>
                      </a:cubicBezTo>
                      <a:cubicBezTo>
                        <a:pt x="18" y="48"/>
                        <a:pt x="19" y="48"/>
                        <a:pt x="20" y="49"/>
                      </a:cubicBezTo>
                      <a:cubicBezTo>
                        <a:pt x="12" y="49"/>
                        <a:pt x="25" y="51"/>
                        <a:pt x="19" y="53"/>
                      </a:cubicBezTo>
                      <a:cubicBezTo>
                        <a:pt x="24" y="53"/>
                        <a:pt x="27" y="54"/>
                        <a:pt x="28" y="55"/>
                      </a:cubicBezTo>
                      <a:cubicBezTo>
                        <a:pt x="23" y="55"/>
                        <a:pt x="23" y="55"/>
                        <a:pt x="23" y="55"/>
                      </a:cubicBezTo>
                      <a:cubicBezTo>
                        <a:pt x="26" y="54"/>
                        <a:pt x="17" y="54"/>
                        <a:pt x="14" y="53"/>
                      </a:cubicBezTo>
                      <a:cubicBezTo>
                        <a:pt x="17" y="54"/>
                        <a:pt x="14" y="55"/>
                        <a:pt x="18" y="56"/>
                      </a:cubicBezTo>
                      <a:cubicBezTo>
                        <a:pt x="14" y="56"/>
                        <a:pt x="14" y="56"/>
                        <a:pt x="14" y="56"/>
                      </a:cubicBezTo>
                      <a:cubicBezTo>
                        <a:pt x="13" y="58"/>
                        <a:pt x="23" y="57"/>
                        <a:pt x="19" y="59"/>
                      </a:cubicBezTo>
                      <a:cubicBezTo>
                        <a:pt x="16" y="59"/>
                        <a:pt x="16" y="59"/>
                        <a:pt x="16" y="59"/>
                      </a:cubicBezTo>
                      <a:cubicBezTo>
                        <a:pt x="17" y="62"/>
                        <a:pt x="11" y="66"/>
                        <a:pt x="18" y="69"/>
                      </a:cubicBezTo>
                      <a:cubicBezTo>
                        <a:pt x="21" y="69"/>
                        <a:pt x="27" y="67"/>
                        <a:pt x="29" y="67"/>
                      </a:cubicBezTo>
                      <a:cubicBezTo>
                        <a:pt x="27" y="66"/>
                        <a:pt x="22" y="65"/>
                        <a:pt x="20" y="64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1" y="64"/>
                        <a:pt x="19" y="62"/>
                        <a:pt x="17" y="63"/>
                      </a:cubicBezTo>
                      <a:cubicBezTo>
                        <a:pt x="14" y="62"/>
                        <a:pt x="21" y="62"/>
                        <a:pt x="18" y="61"/>
                      </a:cubicBezTo>
                      <a:cubicBezTo>
                        <a:pt x="23" y="61"/>
                        <a:pt x="24" y="62"/>
                        <a:pt x="28" y="62"/>
                      </a:cubicBezTo>
                      <a:cubicBezTo>
                        <a:pt x="26" y="61"/>
                        <a:pt x="26" y="61"/>
                        <a:pt x="26" y="61"/>
                      </a:cubicBezTo>
                      <a:cubicBezTo>
                        <a:pt x="28" y="61"/>
                        <a:pt x="27" y="60"/>
                        <a:pt x="30" y="61"/>
                      </a:cubicBezTo>
                      <a:cubicBezTo>
                        <a:pt x="23" y="59"/>
                        <a:pt x="32" y="58"/>
                        <a:pt x="29" y="56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25" y="57"/>
                        <a:pt x="26" y="57"/>
                        <a:pt x="25" y="56"/>
                      </a:cubicBezTo>
                      <a:cubicBezTo>
                        <a:pt x="29" y="56"/>
                        <a:pt x="28" y="55"/>
                        <a:pt x="30" y="54"/>
                      </a:cubicBezTo>
                      <a:cubicBezTo>
                        <a:pt x="28" y="54"/>
                        <a:pt x="22" y="53"/>
                        <a:pt x="23" y="52"/>
                      </a:cubicBezTo>
                      <a:cubicBezTo>
                        <a:pt x="28" y="52"/>
                        <a:pt x="26" y="50"/>
                        <a:pt x="30" y="50"/>
                      </a:cubicBezTo>
                      <a:cubicBezTo>
                        <a:pt x="25" y="50"/>
                        <a:pt x="28" y="48"/>
                        <a:pt x="25" y="48"/>
                      </a:cubicBezTo>
                      <a:cubicBezTo>
                        <a:pt x="24" y="47"/>
                        <a:pt x="25" y="46"/>
                        <a:pt x="27" y="46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30" y="46"/>
                        <a:pt x="30" y="46"/>
                        <a:pt x="30" y="46"/>
                      </a:cubicBezTo>
                      <a:cubicBezTo>
                        <a:pt x="30" y="46"/>
                        <a:pt x="26" y="46"/>
                        <a:pt x="29" y="45"/>
                      </a:cubicBezTo>
                      <a:cubicBezTo>
                        <a:pt x="30" y="45"/>
                        <a:pt x="30" y="45"/>
                        <a:pt x="31" y="46"/>
                      </a:cubicBezTo>
                      <a:cubicBezTo>
                        <a:pt x="32" y="44"/>
                        <a:pt x="22" y="43"/>
                        <a:pt x="27" y="42"/>
                      </a:cubicBezTo>
                      <a:cubicBezTo>
                        <a:pt x="25" y="42"/>
                        <a:pt x="24" y="40"/>
                        <a:pt x="19" y="40"/>
                      </a:cubicBezTo>
                      <a:cubicBezTo>
                        <a:pt x="21" y="40"/>
                        <a:pt x="25" y="40"/>
                        <a:pt x="24" y="39"/>
                      </a:cubicBezTo>
                      <a:cubicBezTo>
                        <a:pt x="20" y="38"/>
                        <a:pt x="26" y="38"/>
                        <a:pt x="23" y="37"/>
                      </a:cubicBezTo>
                      <a:cubicBezTo>
                        <a:pt x="28" y="38"/>
                        <a:pt x="25" y="37"/>
                        <a:pt x="30" y="38"/>
                      </a:cubicBezTo>
                      <a:cubicBezTo>
                        <a:pt x="32" y="37"/>
                        <a:pt x="25" y="36"/>
                        <a:pt x="26" y="34"/>
                      </a:cubicBezTo>
                      <a:cubicBezTo>
                        <a:pt x="30" y="34"/>
                        <a:pt x="30" y="34"/>
                        <a:pt x="30" y="34"/>
                      </a:cubicBezTo>
                      <a:cubicBezTo>
                        <a:pt x="28" y="34"/>
                        <a:pt x="24" y="33"/>
                        <a:pt x="28" y="32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6" y="32"/>
                        <a:pt x="25" y="30"/>
                        <a:pt x="29" y="29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9" y="26"/>
                        <a:pt x="23" y="24"/>
                        <a:pt x="17" y="23"/>
                      </a:cubicBezTo>
                      <a:cubicBezTo>
                        <a:pt x="17" y="22"/>
                        <a:pt x="18" y="21"/>
                        <a:pt x="20" y="21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3" y="21"/>
                        <a:pt x="26" y="20"/>
                        <a:pt x="21" y="20"/>
                      </a:cubicBezTo>
                      <a:cubicBezTo>
                        <a:pt x="19" y="19"/>
                        <a:pt x="25" y="19"/>
                        <a:pt x="26" y="18"/>
                      </a:cubicBezTo>
                      <a:cubicBezTo>
                        <a:pt x="18" y="17"/>
                        <a:pt x="31" y="13"/>
                        <a:pt x="19" y="12"/>
                      </a:cubicBezTo>
                      <a:cubicBezTo>
                        <a:pt x="19" y="13"/>
                        <a:pt x="17" y="15"/>
                        <a:pt x="17" y="16"/>
                      </a:cubicBezTo>
                      <a:cubicBezTo>
                        <a:pt x="16" y="16"/>
                        <a:pt x="14" y="16"/>
                        <a:pt x="13" y="15"/>
                      </a:cubicBezTo>
                      <a:cubicBezTo>
                        <a:pt x="13" y="14"/>
                        <a:pt x="17" y="13"/>
                        <a:pt x="15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31" y="10"/>
                        <a:pt x="13" y="7"/>
                        <a:pt x="23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11" name="Freeform 1154"/>
                <p:cNvSpPr>
                  <a:spLocks/>
                </p:cNvSpPr>
                <p:nvPr/>
              </p:nvSpPr>
              <p:spPr bwMode="auto">
                <a:xfrm>
                  <a:off x="4129" y="3082"/>
                  <a:ext cx="3" cy="1"/>
                </a:xfrm>
                <a:custGeom>
                  <a:avLst/>
                  <a:gdLst>
                    <a:gd name="T0" fmla="*/ 0 w 4"/>
                    <a:gd name="T1" fmla="*/ 1 h 1"/>
                    <a:gd name="T2" fmla="*/ 4 w 4"/>
                    <a:gd name="T3" fmla="*/ 0 h 1"/>
                    <a:gd name="T4" fmla="*/ 1 w 4"/>
                    <a:gd name="T5" fmla="*/ 0 h 1"/>
                    <a:gd name="T6" fmla="*/ 0 w 4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12" name="Freeform 1155"/>
                <p:cNvSpPr>
                  <a:spLocks/>
                </p:cNvSpPr>
                <p:nvPr/>
              </p:nvSpPr>
              <p:spPr bwMode="auto">
                <a:xfrm>
                  <a:off x="4128" y="3081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1 w 2"/>
                    <a:gd name="T5" fmla="*/ 1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13" name="Freeform 1156"/>
                <p:cNvSpPr>
                  <a:spLocks/>
                </p:cNvSpPr>
                <p:nvPr/>
              </p:nvSpPr>
              <p:spPr bwMode="auto">
                <a:xfrm>
                  <a:off x="4127" y="3062"/>
                  <a:ext cx="2" cy="1"/>
                </a:xfrm>
                <a:custGeom>
                  <a:avLst/>
                  <a:gdLst>
                    <a:gd name="T0" fmla="*/ 1 w 2"/>
                    <a:gd name="T1" fmla="*/ 1 h 1"/>
                    <a:gd name="T2" fmla="*/ 1 w 2"/>
                    <a:gd name="T3" fmla="*/ 0 h 1"/>
                    <a:gd name="T4" fmla="*/ 1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2" y="1"/>
                        <a:pt x="1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14" name="Freeform 1157"/>
                <p:cNvSpPr>
                  <a:spLocks/>
                </p:cNvSpPr>
                <p:nvPr/>
              </p:nvSpPr>
              <p:spPr bwMode="auto">
                <a:xfrm>
                  <a:off x="4125" y="3062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15" name="Freeform 1158"/>
                <p:cNvSpPr>
                  <a:spLocks/>
                </p:cNvSpPr>
                <p:nvPr/>
              </p:nvSpPr>
              <p:spPr bwMode="auto">
                <a:xfrm>
                  <a:off x="4108" y="3031"/>
                  <a:ext cx="23" cy="31"/>
                </a:xfrm>
                <a:custGeom>
                  <a:avLst/>
                  <a:gdLst>
                    <a:gd name="T0" fmla="*/ 14 w 26"/>
                    <a:gd name="T1" fmla="*/ 6 h 36"/>
                    <a:gd name="T2" fmla="*/ 9 w 26"/>
                    <a:gd name="T3" fmla="*/ 5 h 36"/>
                    <a:gd name="T4" fmla="*/ 13 w 26"/>
                    <a:gd name="T5" fmla="*/ 3 h 36"/>
                    <a:gd name="T6" fmla="*/ 5 w 26"/>
                    <a:gd name="T7" fmla="*/ 1 h 36"/>
                    <a:gd name="T8" fmla="*/ 10 w 26"/>
                    <a:gd name="T9" fmla="*/ 18 h 36"/>
                    <a:gd name="T10" fmla="*/ 7 w 26"/>
                    <a:gd name="T11" fmla="*/ 17 h 36"/>
                    <a:gd name="T12" fmla="*/ 13 w 26"/>
                    <a:gd name="T13" fmla="*/ 23 h 36"/>
                    <a:gd name="T14" fmla="*/ 6 w 26"/>
                    <a:gd name="T15" fmla="*/ 23 h 36"/>
                    <a:gd name="T16" fmla="*/ 9 w 26"/>
                    <a:gd name="T17" fmla="*/ 27 h 36"/>
                    <a:gd name="T18" fmla="*/ 11 w 26"/>
                    <a:gd name="T19" fmla="*/ 27 h 36"/>
                    <a:gd name="T20" fmla="*/ 10 w 26"/>
                    <a:gd name="T21" fmla="*/ 28 h 36"/>
                    <a:gd name="T22" fmla="*/ 11 w 26"/>
                    <a:gd name="T23" fmla="*/ 27 h 36"/>
                    <a:gd name="T24" fmla="*/ 12 w 26"/>
                    <a:gd name="T25" fmla="*/ 30 h 36"/>
                    <a:gd name="T26" fmla="*/ 10 w 26"/>
                    <a:gd name="T27" fmla="*/ 29 h 36"/>
                    <a:gd name="T28" fmla="*/ 13 w 26"/>
                    <a:gd name="T29" fmla="*/ 31 h 36"/>
                    <a:gd name="T30" fmla="*/ 9 w 26"/>
                    <a:gd name="T31" fmla="*/ 31 h 36"/>
                    <a:gd name="T32" fmla="*/ 14 w 26"/>
                    <a:gd name="T33" fmla="*/ 36 h 36"/>
                    <a:gd name="T34" fmla="*/ 18 w 26"/>
                    <a:gd name="T35" fmla="*/ 36 h 36"/>
                    <a:gd name="T36" fmla="*/ 15 w 26"/>
                    <a:gd name="T37" fmla="*/ 32 h 36"/>
                    <a:gd name="T38" fmla="*/ 15 w 26"/>
                    <a:gd name="T39" fmla="*/ 33 h 36"/>
                    <a:gd name="T40" fmla="*/ 13 w 26"/>
                    <a:gd name="T41" fmla="*/ 30 h 36"/>
                    <a:gd name="T42" fmla="*/ 19 w 26"/>
                    <a:gd name="T43" fmla="*/ 31 h 36"/>
                    <a:gd name="T44" fmla="*/ 23 w 26"/>
                    <a:gd name="T45" fmla="*/ 27 h 36"/>
                    <a:gd name="T46" fmla="*/ 23 w 26"/>
                    <a:gd name="T47" fmla="*/ 27 h 36"/>
                    <a:gd name="T48" fmla="*/ 21 w 26"/>
                    <a:gd name="T49" fmla="*/ 26 h 36"/>
                    <a:gd name="T50" fmla="*/ 19 w 26"/>
                    <a:gd name="T51" fmla="*/ 27 h 36"/>
                    <a:gd name="T52" fmla="*/ 12 w 26"/>
                    <a:gd name="T53" fmla="*/ 26 h 36"/>
                    <a:gd name="T54" fmla="*/ 12 w 26"/>
                    <a:gd name="T55" fmla="*/ 25 h 36"/>
                    <a:gd name="T56" fmla="*/ 17 w 26"/>
                    <a:gd name="T57" fmla="*/ 26 h 36"/>
                    <a:gd name="T58" fmla="*/ 15 w 26"/>
                    <a:gd name="T59" fmla="*/ 25 h 36"/>
                    <a:gd name="T60" fmla="*/ 21 w 26"/>
                    <a:gd name="T61" fmla="*/ 23 h 36"/>
                    <a:gd name="T62" fmla="*/ 15 w 26"/>
                    <a:gd name="T63" fmla="*/ 23 h 36"/>
                    <a:gd name="T64" fmla="*/ 15 w 26"/>
                    <a:gd name="T65" fmla="*/ 16 h 36"/>
                    <a:gd name="T66" fmla="*/ 18 w 26"/>
                    <a:gd name="T67" fmla="*/ 17 h 36"/>
                    <a:gd name="T68" fmla="*/ 14 w 26"/>
                    <a:gd name="T69" fmla="*/ 16 h 36"/>
                    <a:gd name="T70" fmla="*/ 16 w 26"/>
                    <a:gd name="T71" fmla="*/ 12 h 36"/>
                    <a:gd name="T72" fmla="*/ 13 w 26"/>
                    <a:gd name="T73" fmla="*/ 12 h 36"/>
                    <a:gd name="T74" fmla="*/ 14 w 26"/>
                    <a:gd name="T75" fmla="*/ 8 h 36"/>
                    <a:gd name="T76" fmla="*/ 14 w 26"/>
                    <a:gd name="T77" fmla="*/ 8 h 36"/>
                    <a:gd name="T78" fmla="*/ 7 w 26"/>
                    <a:gd name="T79" fmla="*/ 5 h 36"/>
                    <a:gd name="T80" fmla="*/ 14 w 26"/>
                    <a:gd name="T81" fmla="*/ 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6" h="36">
                      <a:moveTo>
                        <a:pt x="14" y="6"/>
                      </a:move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2" y="4"/>
                        <a:pt x="9" y="2"/>
                        <a:pt x="13" y="3"/>
                      </a:cubicBezTo>
                      <a:cubicBezTo>
                        <a:pt x="7" y="2"/>
                        <a:pt x="13" y="0"/>
                        <a:pt x="5" y="1"/>
                      </a:cubicBezTo>
                      <a:cubicBezTo>
                        <a:pt x="8" y="6"/>
                        <a:pt x="3" y="12"/>
                        <a:pt x="10" y="18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13" y="20"/>
                        <a:pt x="0" y="21"/>
                        <a:pt x="13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4" y="24"/>
                        <a:pt x="15" y="25"/>
                        <a:pt x="9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1" y="27"/>
                        <a:pt x="10" y="27"/>
                        <a:pt x="10" y="28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4" y="28"/>
                        <a:pt x="13" y="29"/>
                        <a:pt x="12" y="30"/>
                      </a:cubicBezTo>
                      <a:cubicBezTo>
                        <a:pt x="10" y="30"/>
                        <a:pt x="11" y="30"/>
                        <a:pt x="10" y="29"/>
                      </a:cubicBezTo>
                      <a:cubicBezTo>
                        <a:pt x="8" y="30"/>
                        <a:pt x="13" y="30"/>
                        <a:pt x="13" y="31"/>
                      </a:cubicBezTo>
                      <a:cubicBezTo>
                        <a:pt x="11" y="32"/>
                        <a:pt x="10" y="31"/>
                        <a:pt x="9" y="31"/>
                      </a:cubicBezTo>
                      <a:cubicBezTo>
                        <a:pt x="12" y="33"/>
                        <a:pt x="5" y="34"/>
                        <a:pt x="14" y="36"/>
                      </a:cubicBezTo>
                      <a:cubicBezTo>
                        <a:pt x="16" y="36"/>
                        <a:pt x="18" y="35"/>
                        <a:pt x="18" y="36"/>
                      </a:cubicBezTo>
                      <a:cubicBezTo>
                        <a:pt x="21" y="35"/>
                        <a:pt x="18" y="33"/>
                        <a:pt x="15" y="32"/>
                      </a:cubicBezTo>
                      <a:cubicBezTo>
                        <a:pt x="15" y="33"/>
                        <a:pt x="15" y="33"/>
                        <a:pt x="15" y="33"/>
                      </a:cubicBezTo>
                      <a:cubicBezTo>
                        <a:pt x="6" y="31"/>
                        <a:pt x="17" y="32"/>
                        <a:pt x="13" y="30"/>
                      </a:cubicBezTo>
                      <a:cubicBezTo>
                        <a:pt x="17" y="30"/>
                        <a:pt x="17" y="31"/>
                        <a:pt x="19" y="31"/>
                      </a:cubicBezTo>
                      <a:cubicBezTo>
                        <a:pt x="26" y="29"/>
                        <a:pt x="14" y="29"/>
                        <a:pt x="23" y="27"/>
                      </a:cubicBezTo>
                      <a:cubicBezTo>
                        <a:pt x="23" y="27"/>
                        <a:pt x="23" y="27"/>
                        <a:pt x="23" y="27"/>
                      </a:cubicBezTo>
                      <a:cubicBezTo>
                        <a:pt x="24" y="27"/>
                        <a:pt x="22" y="27"/>
                        <a:pt x="21" y="26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8" y="27"/>
                        <a:pt x="14" y="26"/>
                        <a:pt x="12" y="26"/>
                      </a:cubicBezTo>
                      <a:cubicBezTo>
                        <a:pt x="16" y="26"/>
                        <a:pt x="10" y="26"/>
                        <a:pt x="12" y="25"/>
                      </a:cubicBezTo>
                      <a:cubicBezTo>
                        <a:pt x="16" y="24"/>
                        <a:pt x="15" y="25"/>
                        <a:pt x="17" y="26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5" y="24"/>
                        <a:pt x="19" y="24"/>
                        <a:pt x="21" y="23"/>
                      </a:cubicBezTo>
                      <a:cubicBezTo>
                        <a:pt x="18" y="23"/>
                        <a:pt x="19" y="24"/>
                        <a:pt x="15" y="23"/>
                      </a:cubicBezTo>
                      <a:cubicBezTo>
                        <a:pt x="20" y="22"/>
                        <a:pt x="18" y="18"/>
                        <a:pt x="15" y="16"/>
                      </a:cubicBezTo>
                      <a:cubicBezTo>
                        <a:pt x="15" y="17"/>
                        <a:pt x="19" y="17"/>
                        <a:pt x="18" y="17"/>
                      </a:cubicBezTo>
                      <a:cubicBezTo>
                        <a:pt x="19" y="17"/>
                        <a:pt x="17" y="16"/>
                        <a:pt x="14" y="16"/>
                      </a:cubicBezTo>
                      <a:cubicBezTo>
                        <a:pt x="11" y="15"/>
                        <a:pt x="13" y="13"/>
                        <a:pt x="16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8" y="11"/>
                        <a:pt x="17" y="9"/>
                        <a:pt x="14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3" y="7"/>
                        <a:pt x="6" y="7"/>
                        <a:pt x="7" y="5"/>
                      </a:cubicBezTo>
                      <a:cubicBezTo>
                        <a:pt x="11" y="6"/>
                        <a:pt x="11" y="6"/>
                        <a:pt x="14" y="6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16" name="Freeform 1159"/>
                <p:cNvSpPr>
                  <a:spLocks/>
                </p:cNvSpPr>
                <p:nvPr/>
              </p:nvSpPr>
              <p:spPr bwMode="auto">
                <a:xfrm>
                  <a:off x="4111" y="3030"/>
                  <a:ext cx="8" cy="1"/>
                </a:xfrm>
                <a:custGeom>
                  <a:avLst/>
                  <a:gdLst>
                    <a:gd name="T0" fmla="*/ 4 w 9"/>
                    <a:gd name="T1" fmla="*/ 1 h 1"/>
                    <a:gd name="T2" fmla="*/ 8 w 9"/>
                    <a:gd name="T3" fmla="*/ 1 h 1"/>
                    <a:gd name="T4" fmla="*/ 1 w 9"/>
                    <a:gd name="T5" fmla="*/ 0 h 1"/>
                    <a:gd name="T6" fmla="*/ 3 w 9"/>
                    <a:gd name="T7" fmla="*/ 1 h 1"/>
                    <a:gd name="T8" fmla="*/ 4 w 9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">
                      <a:moveTo>
                        <a:pt x="4" y="1"/>
                      </a:move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9" y="1"/>
                        <a:pt x="4" y="0"/>
                        <a:pt x="1" y="0"/>
                      </a:cubicBezTo>
                      <a:cubicBezTo>
                        <a:pt x="2" y="0"/>
                        <a:pt x="0" y="1"/>
                        <a:pt x="3" y="1"/>
                      </a:cubicBezTo>
                      <a:cubicBezTo>
                        <a:pt x="3" y="1"/>
                        <a:pt x="5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17" name="Freeform 1160"/>
                <p:cNvSpPr>
                  <a:spLocks/>
                </p:cNvSpPr>
                <p:nvPr/>
              </p:nvSpPr>
              <p:spPr bwMode="auto">
                <a:xfrm>
                  <a:off x="4105" y="3015"/>
                  <a:ext cx="17" cy="15"/>
                </a:xfrm>
                <a:custGeom>
                  <a:avLst/>
                  <a:gdLst>
                    <a:gd name="T0" fmla="*/ 11 w 20"/>
                    <a:gd name="T1" fmla="*/ 6 h 18"/>
                    <a:gd name="T2" fmla="*/ 7 w 20"/>
                    <a:gd name="T3" fmla="*/ 6 h 18"/>
                    <a:gd name="T4" fmla="*/ 6 w 20"/>
                    <a:gd name="T5" fmla="*/ 13 h 18"/>
                    <a:gd name="T6" fmla="*/ 12 w 20"/>
                    <a:gd name="T7" fmla="*/ 15 h 18"/>
                    <a:gd name="T8" fmla="*/ 8 w 20"/>
                    <a:gd name="T9" fmla="*/ 16 h 18"/>
                    <a:gd name="T10" fmla="*/ 13 w 20"/>
                    <a:gd name="T11" fmla="*/ 17 h 18"/>
                    <a:gd name="T12" fmla="*/ 11 w 20"/>
                    <a:gd name="T13" fmla="*/ 16 h 18"/>
                    <a:gd name="T14" fmla="*/ 13 w 20"/>
                    <a:gd name="T15" fmla="*/ 16 h 18"/>
                    <a:gd name="T16" fmla="*/ 13 w 20"/>
                    <a:gd name="T17" fmla="*/ 15 h 18"/>
                    <a:gd name="T18" fmla="*/ 15 w 20"/>
                    <a:gd name="T19" fmla="*/ 16 h 18"/>
                    <a:gd name="T20" fmla="*/ 9 w 20"/>
                    <a:gd name="T21" fmla="*/ 12 h 18"/>
                    <a:gd name="T22" fmla="*/ 15 w 20"/>
                    <a:gd name="T23" fmla="*/ 12 h 18"/>
                    <a:gd name="T24" fmla="*/ 17 w 20"/>
                    <a:gd name="T25" fmla="*/ 9 h 18"/>
                    <a:gd name="T26" fmla="*/ 15 w 20"/>
                    <a:gd name="T27" fmla="*/ 10 h 18"/>
                    <a:gd name="T28" fmla="*/ 11 w 20"/>
                    <a:gd name="T29" fmla="*/ 10 h 18"/>
                    <a:gd name="T30" fmla="*/ 17 w 20"/>
                    <a:gd name="T31" fmla="*/ 9 h 18"/>
                    <a:gd name="T32" fmla="*/ 14 w 20"/>
                    <a:gd name="T33" fmla="*/ 3 h 18"/>
                    <a:gd name="T34" fmla="*/ 7 w 20"/>
                    <a:gd name="T35" fmla="*/ 2 h 18"/>
                    <a:gd name="T36" fmla="*/ 12 w 20"/>
                    <a:gd name="T37" fmla="*/ 2 h 18"/>
                    <a:gd name="T38" fmla="*/ 14 w 20"/>
                    <a:gd name="T39" fmla="*/ 1 h 18"/>
                    <a:gd name="T40" fmla="*/ 4 w 20"/>
                    <a:gd name="T41" fmla="*/ 0 h 18"/>
                    <a:gd name="T42" fmla="*/ 11 w 20"/>
                    <a:gd name="T43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" h="18">
                      <a:moveTo>
                        <a:pt x="11" y="6"/>
                      </a:move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9"/>
                        <a:pt x="9" y="12"/>
                        <a:pt x="6" y="13"/>
                      </a:cubicBezTo>
                      <a:cubicBezTo>
                        <a:pt x="5" y="14"/>
                        <a:pt x="11" y="14"/>
                        <a:pt x="12" y="15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11" y="16"/>
                        <a:pt x="6" y="18"/>
                        <a:pt x="13" y="17"/>
                      </a:cubicBezTo>
                      <a:cubicBezTo>
                        <a:pt x="14" y="17"/>
                        <a:pt x="10" y="17"/>
                        <a:pt x="11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20" y="14"/>
                        <a:pt x="7" y="15"/>
                        <a:pt x="9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6" y="11"/>
                        <a:pt x="14" y="10"/>
                        <a:pt x="17" y="9"/>
                      </a:cubicBezTo>
                      <a:cubicBezTo>
                        <a:pt x="17" y="9"/>
                        <a:pt x="14" y="9"/>
                        <a:pt x="15" y="10"/>
                      </a:cubicBezTo>
                      <a:cubicBezTo>
                        <a:pt x="15" y="10"/>
                        <a:pt x="13" y="10"/>
                        <a:pt x="11" y="10"/>
                      </a:cubicBezTo>
                      <a:cubicBezTo>
                        <a:pt x="6" y="8"/>
                        <a:pt x="15" y="10"/>
                        <a:pt x="17" y="9"/>
                      </a:cubicBezTo>
                      <a:cubicBezTo>
                        <a:pt x="13" y="7"/>
                        <a:pt x="10" y="4"/>
                        <a:pt x="14" y="3"/>
                      </a:cubicBezTo>
                      <a:cubicBezTo>
                        <a:pt x="11" y="4"/>
                        <a:pt x="7" y="2"/>
                        <a:pt x="7" y="2"/>
                      </a:cubicBezTo>
                      <a:cubicBezTo>
                        <a:pt x="9" y="1"/>
                        <a:pt x="11" y="2"/>
                        <a:pt x="12" y="2"/>
                      </a:cubicBezTo>
                      <a:cubicBezTo>
                        <a:pt x="13" y="1"/>
                        <a:pt x="15" y="1"/>
                        <a:pt x="14" y="1"/>
                      </a:cubicBezTo>
                      <a:cubicBezTo>
                        <a:pt x="10" y="1"/>
                        <a:pt x="6" y="1"/>
                        <a:pt x="4" y="0"/>
                      </a:cubicBezTo>
                      <a:cubicBezTo>
                        <a:pt x="0" y="2"/>
                        <a:pt x="11" y="4"/>
                        <a:pt x="11" y="6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18" name="Freeform 1161"/>
                <p:cNvSpPr>
                  <a:spLocks/>
                </p:cNvSpPr>
                <p:nvPr/>
              </p:nvSpPr>
              <p:spPr bwMode="auto">
                <a:xfrm>
                  <a:off x="4110" y="301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19" name="Freeform 1162"/>
                <p:cNvSpPr>
                  <a:spLocks/>
                </p:cNvSpPr>
                <p:nvPr/>
              </p:nvSpPr>
              <p:spPr bwMode="auto">
                <a:xfrm>
                  <a:off x="4120" y="2907"/>
                  <a:ext cx="4" cy="2"/>
                </a:xfrm>
                <a:custGeom>
                  <a:avLst/>
                  <a:gdLst>
                    <a:gd name="T0" fmla="*/ 3 w 4"/>
                    <a:gd name="T1" fmla="*/ 2 h 2"/>
                    <a:gd name="T2" fmla="*/ 4 w 4"/>
                    <a:gd name="T3" fmla="*/ 1 h 2"/>
                    <a:gd name="T4" fmla="*/ 0 w 4"/>
                    <a:gd name="T5" fmla="*/ 0 h 2"/>
                    <a:gd name="T6" fmla="*/ 3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lnTo>
                        <a:pt x="4" y="1"/>
                      </a:lnTo>
                      <a:lnTo>
                        <a:pt x="0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20" name="Freeform 1163"/>
                <p:cNvSpPr>
                  <a:spLocks/>
                </p:cNvSpPr>
                <p:nvPr/>
              </p:nvSpPr>
              <p:spPr bwMode="auto">
                <a:xfrm>
                  <a:off x="4119" y="2902"/>
                  <a:ext cx="15" cy="6"/>
                </a:xfrm>
                <a:custGeom>
                  <a:avLst/>
                  <a:gdLst>
                    <a:gd name="T0" fmla="*/ 17 w 17"/>
                    <a:gd name="T1" fmla="*/ 2 h 7"/>
                    <a:gd name="T2" fmla="*/ 15 w 17"/>
                    <a:gd name="T3" fmla="*/ 1 h 7"/>
                    <a:gd name="T4" fmla="*/ 0 w 17"/>
                    <a:gd name="T5" fmla="*/ 3 h 7"/>
                    <a:gd name="T6" fmla="*/ 10 w 17"/>
                    <a:gd name="T7" fmla="*/ 6 h 7"/>
                    <a:gd name="T8" fmla="*/ 6 w 17"/>
                    <a:gd name="T9" fmla="*/ 3 h 7"/>
                    <a:gd name="T10" fmla="*/ 13 w 17"/>
                    <a:gd name="T11" fmla="*/ 6 h 7"/>
                    <a:gd name="T12" fmla="*/ 12 w 17"/>
                    <a:gd name="T13" fmla="*/ 2 h 7"/>
                    <a:gd name="T14" fmla="*/ 17 w 17"/>
                    <a:gd name="T15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" h="7">
                      <a:moveTo>
                        <a:pt x="17" y="2"/>
                      </a:move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5" y="2"/>
                        <a:pt x="8" y="0"/>
                        <a:pt x="0" y="3"/>
                      </a:cubicBezTo>
                      <a:cubicBezTo>
                        <a:pt x="2" y="4"/>
                        <a:pt x="6" y="7"/>
                        <a:pt x="10" y="6"/>
                      </a:cubicBezTo>
                      <a:cubicBezTo>
                        <a:pt x="9" y="6"/>
                        <a:pt x="5" y="4"/>
                        <a:pt x="6" y="3"/>
                      </a:cubicBezTo>
                      <a:cubicBezTo>
                        <a:pt x="9" y="4"/>
                        <a:pt x="9" y="5"/>
                        <a:pt x="13" y="6"/>
                      </a:cubicBezTo>
                      <a:cubicBezTo>
                        <a:pt x="16" y="4"/>
                        <a:pt x="10" y="4"/>
                        <a:pt x="12" y="2"/>
                      </a:cubicBez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21" name="Freeform 1164"/>
                <p:cNvSpPr>
                  <a:spLocks/>
                </p:cNvSpPr>
                <p:nvPr/>
              </p:nvSpPr>
              <p:spPr bwMode="auto">
                <a:xfrm>
                  <a:off x="4125" y="2901"/>
                  <a:ext cx="4" cy="2"/>
                </a:xfrm>
                <a:custGeom>
                  <a:avLst/>
                  <a:gdLst>
                    <a:gd name="T0" fmla="*/ 0 w 5"/>
                    <a:gd name="T1" fmla="*/ 1 h 2"/>
                    <a:gd name="T2" fmla="*/ 5 w 5"/>
                    <a:gd name="T3" fmla="*/ 2 h 2"/>
                    <a:gd name="T4" fmla="*/ 0 w 5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0" y="1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22" name="Freeform 1165"/>
                <p:cNvSpPr>
                  <a:spLocks/>
                </p:cNvSpPr>
                <p:nvPr/>
              </p:nvSpPr>
              <p:spPr bwMode="auto">
                <a:xfrm>
                  <a:off x="4122" y="2899"/>
                  <a:ext cx="6" cy="2"/>
                </a:xfrm>
                <a:custGeom>
                  <a:avLst/>
                  <a:gdLst>
                    <a:gd name="T0" fmla="*/ 2 w 7"/>
                    <a:gd name="T1" fmla="*/ 2 h 2"/>
                    <a:gd name="T2" fmla="*/ 7 w 7"/>
                    <a:gd name="T3" fmla="*/ 2 h 2"/>
                    <a:gd name="T4" fmla="*/ 0 w 7"/>
                    <a:gd name="T5" fmla="*/ 0 h 2"/>
                    <a:gd name="T6" fmla="*/ 2 w 7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2">
                      <a:moveTo>
                        <a:pt x="2" y="2"/>
                      </a:moveTo>
                      <a:cubicBezTo>
                        <a:pt x="3" y="1"/>
                        <a:pt x="6" y="2"/>
                        <a:pt x="7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23" name="Freeform 1166"/>
                <p:cNvSpPr>
                  <a:spLocks/>
                </p:cNvSpPr>
                <p:nvPr/>
              </p:nvSpPr>
              <p:spPr bwMode="auto">
                <a:xfrm>
                  <a:off x="4123" y="2896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24" name="Freeform 1167"/>
                <p:cNvSpPr>
                  <a:spLocks/>
                </p:cNvSpPr>
                <p:nvPr/>
              </p:nvSpPr>
              <p:spPr bwMode="auto">
                <a:xfrm>
                  <a:off x="4121" y="2894"/>
                  <a:ext cx="11" cy="4"/>
                </a:xfrm>
                <a:custGeom>
                  <a:avLst/>
                  <a:gdLst>
                    <a:gd name="T0" fmla="*/ 3 w 12"/>
                    <a:gd name="T1" fmla="*/ 0 h 5"/>
                    <a:gd name="T2" fmla="*/ 3 w 12"/>
                    <a:gd name="T3" fmla="*/ 2 h 5"/>
                    <a:gd name="T4" fmla="*/ 3 w 12"/>
                    <a:gd name="T5" fmla="*/ 2 h 5"/>
                    <a:gd name="T6" fmla="*/ 9 w 12"/>
                    <a:gd name="T7" fmla="*/ 3 h 5"/>
                    <a:gd name="T8" fmla="*/ 8 w 12"/>
                    <a:gd name="T9" fmla="*/ 5 h 5"/>
                    <a:gd name="T10" fmla="*/ 12 w 12"/>
                    <a:gd name="T11" fmla="*/ 4 h 5"/>
                    <a:gd name="T12" fmla="*/ 3 w 12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5">
                      <a:moveTo>
                        <a:pt x="3" y="0"/>
                      </a:moveTo>
                      <a:cubicBezTo>
                        <a:pt x="0" y="1"/>
                        <a:pt x="2" y="1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5" y="1"/>
                        <a:pt x="10" y="2"/>
                        <a:pt x="9" y="3"/>
                      </a:cubicBezTo>
                      <a:cubicBezTo>
                        <a:pt x="10" y="4"/>
                        <a:pt x="5" y="4"/>
                        <a:pt x="8" y="5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2"/>
                        <a:pt x="5" y="1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25" name="Freeform 1168"/>
                <p:cNvSpPr>
                  <a:spLocks/>
                </p:cNvSpPr>
                <p:nvPr/>
              </p:nvSpPr>
              <p:spPr bwMode="auto">
                <a:xfrm>
                  <a:off x="4125" y="2897"/>
                  <a:ext cx="0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26" name="Freeform 1169"/>
                <p:cNvSpPr>
                  <a:spLocks/>
                </p:cNvSpPr>
                <p:nvPr/>
              </p:nvSpPr>
              <p:spPr bwMode="auto">
                <a:xfrm>
                  <a:off x="4124" y="289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1 h 1"/>
                    <a:gd name="T4" fmla="*/ 2 w 2"/>
                    <a:gd name="T5" fmla="*/ 1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27" name="Freeform 1170"/>
                <p:cNvSpPr>
                  <a:spLocks/>
                </p:cNvSpPr>
                <p:nvPr/>
              </p:nvSpPr>
              <p:spPr bwMode="auto">
                <a:xfrm>
                  <a:off x="4123" y="2889"/>
                  <a:ext cx="11" cy="4"/>
                </a:xfrm>
                <a:custGeom>
                  <a:avLst/>
                  <a:gdLst>
                    <a:gd name="T0" fmla="*/ 0 w 13"/>
                    <a:gd name="T1" fmla="*/ 2 h 5"/>
                    <a:gd name="T2" fmla="*/ 5 w 13"/>
                    <a:gd name="T3" fmla="*/ 5 h 5"/>
                    <a:gd name="T4" fmla="*/ 13 w 13"/>
                    <a:gd name="T5" fmla="*/ 3 h 5"/>
                    <a:gd name="T6" fmla="*/ 11 w 13"/>
                    <a:gd name="T7" fmla="*/ 1 h 5"/>
                    <a:gd name="T8" fmla="*/ 0 w 13"/>
                    <a:gd name="T9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5">
                      <a:moveTo>
                        <a:pt x="0" y="2"/>
                      </a:moveTo>
                      <a:cubicBezTo>
                        <a:pt x="7" y="2"/>
                        <a:pt x="0" y="5"/>
                        <a:pt x="5" y="5"/>
                      </a:cubicBezTo>
                      <a:cubicBezTo>
                        <a:pt x="4" y="4"/>
                        <a:pt x="9" y="2"/>
                        <a:pt x="13" y="3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8" y="0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28" name="Freeform 1171"/>
                <p:cNvSpPr>
                  <a:spLocks/>
                </p:cNvSpPr>
                <p:nvPr/>
              </p:nvSpPr>
              <p:spPr bwMode="auto">
                <a:xfrm>
                  <a:off x="4137" y="288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29" name="Freeform 1172"/>
                <p:cNvSpPr>
                  <a:spLocks/>
                </p:cNvSpPr>
                <p:nvPr/>
              </p:nvSpPr>
              <p:spPr bwMode="auto">
                <a:xfrm>
                  <a:off x="4126" y="2879"/>
                  <a:ext cx="15" cy="9"/>
                </a:xfrm>
                <a:custGeom>
                  <a:avLst/>
                  <a:gdLst>
                    <a:gd name="T0" fmla="*/ 2 w 17"/>
                    <a:gd name="T1" fmla="*/ 0 h 10"/>
                    <a:gd name="T2" fmla="*/ 8 w 17"/>
                    <a:gd name="T3" fmla="*/ 4 h 10"/>
                    <a:gd name="T4" fmla="*/ 3 w 17"/>
                    <a:gd name="T5" fmla="*/ 3 h 10"/>
                    <a:gd name="T6" fmla="*/ 6 w 17"/>
                    <a:gd name="T7" fmla="*/ 7 h 10"/>
                    <a:gd name="T8" fmla="*/ 0 w 17"/>
                    <a:gd name="T9" fmla="*/ 5 h 10"/>
                    <a:gd name="T10" fmla="*/ 6 w 17"/>
                    <a:gd name="T11" fmla="*/ 9 h 10"/>
                    <a:gd name="T12" fmla="*/ 1 w 17"/>
                    <a:gd name="T13" fmla="*/ 10 h 10"/>
                    <a:gd name="T14" fmla="*/ 8 w 17"/>
                    <a:gd name="T15" fmla="*/ 10 h 10"/>
                    <a:gd name="T16" fmla="*/ 8 w 17"/>
                    <a:gd name="T17" fmla="*/ 8 h 10"/>
                    <a:gd name="T18" fmla="*/ 12 w 17"/>
                    <a:gd name="T19" fmla="*/ 9 h 10"/>
                    <a:gd name="T20" fmla="*/ 16 w 17"/>
                    <a:gd name="T21" fmla="*/ 3 h 10"/>
                    <a:gd name="T22" fmla="*/ 2 w 17"/>
                    <a:gd name="T2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6" y="4"/>
                        <a:pt x="4" y="4"/>
                        <a:pt x="3" y="3"/>
                      </a:cubicBezTo>
                      <a:cubicBezTo>
                        <a:pt x="2" y="5"/>
                        <a:pt x="7" y="5"/>
                        <a:pt x="6" y="7"/>
                      </a:cubicBezTo>
                      <a:cubicBezTo>
                        <a:pt x="0" y="7"/>
                        <a:pt x="5" y="4"/>
                        <a:pt x="0" y="5"/>
                      </a:cubicBezTo>
                      <a:cubicBezTo>
                        <a:pt x="0" y="6"/>
                        <a:pt x="0" y="8"/>
                        <a:pt x="6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10" y="9"/>
                        <a:pt x="3" y="8"/>
                        <a:pt x="8" y="8"/>
                      </a:cubicBezTo>
                      <a:cubicBezTo>
                        <a:pt x="10" y="8"/>
                        <a:pt x="11" y="8"/>
                        <a:pt x="12" y="9"/>
                      </a:cubicBezTo>
                      <a:cubicBezTo>
                        <a:pt x="10" y="8"/>
                        <a:pt x="17" y="6"/>
                        <a:pt x="16" y="3"/>
                      </a:cubicBezTo>
                      <a:cubicBezTo>
                        <a:pt x="15" y="1"/>
                        <a:pt x="5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30" name="Freeform 1173"/>
                <p:cNvSpPr>
                  <a:spLocks/>
                </p:cNvSpPr>
                <p:nvPr/>
              </p:nvSpPr>
              <p:spPr bwMode="auto">
                <a:xfrm>
                  <a:off x="4133" y="2879"/>
                  <a:ext cx="3" cy="0"/>
                </a:xfrm>
                <a:custGeom>
                  <a:avLst/>
                  <a:gdLst>
                    <a:gd name="T0" fmla="*/ 1 w 3"/>
                    <a:gd name="T1" fmla="*/ 3 w 3"/>
                    <a:gd name="T2" fmla="*/ 0 w 3"/>
                    <a:gd name="T3" fmla="*/ 1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31" name="Freeform 1174"/>
                <p:cNvSpPr>
                  <a:spLocks/>
                </p:cNvSpPr>
                <p:nvPr/>
              </p:nvSpPr>
              <p:spPr bwMode="auto">
                <a:xfrm>
                  <a:off x="4125" y="2871"/>
                  <a:ext cx="16" cy="7"/>
                </a:xfrm>
                <a:custGeom>
                  <a:avLst/>
                  <a:gdLst>
                    <a:gd name="T0" fmla="*/ 1 w 18"/>
                    <a:gd name="T1" fmla="*/ 5 h 8"/>
                    <a:gd name="T2" fmla="*/ 5 w 18"/>
                    <a:gd name="T3" fmla="*/ 7 h 8"/>
                    <a:gd name="T4" fmla="*/ 2 w 18"/>
                    <a:gd name="T5" fmla="*/ 8 h 8"/>
                    <a:gd name="T6" fmla="*/ 8 w 18"/>
                    <a:gd name="T7" fmla="*/ 8 h 8"/>
                    <a:gd name="T8" fmla="*/ 5 w 18"/>
                    <a:gd name="T9" fmla="*/ 4 h 8"/>
                    <a:gd name="T10" fmla="*/ 14 w 18"/>
                    <a:gd name="T11" fmla="*/ 3 h 8"/>
                    <a:gd name="T12" fmla="*/ 12 w 18"/>
                    <a:gd name="T13" fmla="*/ 5 h 8"/>
                    <a:gd name="T14" fmla="*/ 10 w 18"/>
                    <a:gd name="T15" fmla="*/ 0 h 8"/>
                    <a:gd name="T16" fmla="*/ 8 w 18"/>
                    <a:gd name="T17" fmla="*/ 1 h 8"/>
                    <a:gd name="T18" fmla="*/ 6 w 18"/>
                    <a:gd name="T19" fmla="*/ 0 h 8"/>
                    <a:gd name="T20" fmla="*/ 1 w 18"/>
                    <a:gd name="T21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8">
                      <a:moveTo>
                        <a:pt x="1" y="5"/>
                      </a:move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8"/>
                        <a:pt x="3" y="8"/>
                        <a:pt x="2" y="8"/>
                      </a:cubicBezTo>
                      <a:cubicBezTo>
                        <a:pt x="4" y="8"/>
                        <a:pt x="6" y="8"/>
                        <a:pt x="8" y="8"/>
                      </a:cubicBezTo>
                      <a:cubicBezTo>
                        <a:pt x="14" y="7"/>
                        <a:pt x="6" y="6"/>
                        <a:pt x="5" y="4"/>
                      </a:cubicBezTo>
                      <a:cubicBezTo>
                        <a:pt x="7" y="1"/>
                        <a:pt x="8" y="5"/>
                        <a:pt x="14" y="3"/>
                      </a:cubicBezTo>
                      <a:cubicBezTo>
                        <a:pt x="13" y="4"/>
                        <a:pt x="12" y="4"/>
                        <a:pt x="12" y="5"/>
                      </a:cubicBezTo>
                      <a:cubicBezTo>
                        <a:pt x="18" y="3"/>
                        <a:pt x="12" y="1"/>
                        <a:pt x="10" y="0"/>
                      </a:cubicBezTo>
                      <a:cubicBezTo>
                        <a:pt x="10" y="0"/>
                        <a:pt x="8" y="0"/>
                        <a:pt x="8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1"/>
                        <a:pt x="0" y="2"/>
                        <a:pt x="1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32" name="Freeform 1175"/>
                <p:cNvSpPr>
                  <a:spLocks/>
                </p:cNvSpPr>
                <p:nvPr/>
              </p:nvSpPr>
              <p:spPr bwMode="auto">
                <a:xfrm>
                  <a:off x="4125" y="2878"/>
                  <a:ext cx="2" cy="0"/>
                </a:xfrm>
                <a:custGeom>
                  <a:avLst/>
                  <a:gdLst>
                    <a:gd name="T0" fmla="*/ 2 w 3"/>
                    <a:gd name="T1" fmla="*/ 1 h 1"/>
                    <a:gd name="T2" fmla="*/ 3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1" y="0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33" name="Freeform 1176"/>
                <p:cNvSpPr>
                  <a:spLocks/>
                </p:cNvSpPr>
                <p:nvPr/>
              </p:nvSpPr>
              <p:spPr bwMode="auto">
                <a:xfrm>
                  <a:off x="4134" y="287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34" name="Freeform 1177"/>
                <p:cNvSpPr>
                  <a:spLocks/>
                </p:cNvSpPr>
                <p:nvPr/>
              </p:nvSpPr>
              <p:spPr bwMode="auto">
                <a:xfrm>
                  <a:off x="4126" y="2870"/>
                  <a:ext cx="3" cy="1"/>
                </a:xfrm>
                <a:custGeom>
                  <a:avLst/>
                  <a:gdLst>
                    <a:gd name="T0" fmla="*/ 2 w 3"/>
                    <a:gd name="T1" fmla="*/ 1 h 1"/>
                    <a:gd name="T2" fmla="*/ 3 w 3"/>
                    <a:gd name="T3" fmla="*/ 0 h 1"/>
                    <a:gd name="T4" fmla="*/ 0 w 3"/>
                    <a:gd name="T5" fmla="*/ 0 h 1"/>
                    <a:gd name="T6" fmla="*/ 2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35" name="Freeform 1178"/>
                <p:cNvSpPr>
                  <a:spLocks/>
                </p:cNvSpPr>
                <p:nvPr/>
              </p:nvSpPr>
              <p:spPr bwMode="auto">
                <a:xfrm>
                  <a:off x="4122" y="2818"/>
                  <a:ext cx="16" cy="51"/>
                </a:xfrm>
                <a:custGeom>
                  <a:avLst/>
                  <a:gdLst>
                    <a:gd name="T0" fmla="*/ 16 w 19"/>
                    <a:gd name="T1" fmla="*/ 1 h 59"/>
                    <a:gd name="T2" fmla="*/ 13 w 19"/>
                    <a:gd name="T3" fmla="*/ 3 h 59"/>
                    <a:gd name="T4" fmla="*/ 8 w 19"/>
                    <a:gd name="T5" fmla="*/ 0 h 59"/>
                    <a:gd name="T6" fmla="*/ 1 w 19"/>
                    <a:gd name="T7" fmla="*/ 1 h 59"/>
                    <a:gd name="T8" fmla="*/ 4 w 19"/>
                    <a:gd name="T9" fmla="*/ 5 h 59"/>
                    <a:gd name="T10" fmla="*/ 1 w 19"/>
                    <a:gd name="T11" fmla="*/ 6 h 59"/>
                    <a:gd name="T12" fmla="*/ 3 w 19"/>
                    <a:gd name="T13" fmla="*/ 14 h 59"/>
                    <a:gd name="T14" fmla="*/ 5 w 19"/>
                    <a:gd name="T15" fmla="*/ 20 h 59"/>
                    <a:gd name="T16" fmla="*/ 4 w 19"/>
                    <a:gd name="T17" fmla="*/ 45 h 59"/>
                    <a:gd name="T18" fmla="*/ 10 w 19"/>
                    <a:gd name="T19" fmla="*/ 46 h 59"/>
                    <a:gd name="T20" fmla="*/ 6 w 19"/>
                    <a:gd name="T21" fmla="*/ 48 h 59"/>
                    <a:gd name="T22" fmla="*/ 6 w 19"/>
                    <a:gd name="T23" fmla="*/ 46 h 59"/>
                    <a:gd name="T24" fmla="*/ 5 w 19"/>
                    <a:gd name="T25" fmla="*/ 53 h 59"/>
                    <a:gd name="T26" fmla="*/ 12 w 19"/>
                    <a:gd name="T27" fmla="*/ 53 h 59"/>
                    <a:gd name="T28" fmla="*/ 4 w 19"/>
                    <a:gd name="T29" fmla="*/ 57 h 59"/>
                    <a:gd name="T30" fmla="*/ 9 w 19"/>
                    <a:gd name="T31" fmla="*/ 59 h 59"/>
                    <a:gd name="T32" fmla="*/ 14 w 19"/>
                    <a:gd name="T33" fmla="*/ 56 h 59"/>
                    <a:gd name="T34" fmla="*/ 17 w 19"/>
                    <a:gd name="T35" fmla="*/ 58 h 59"/>
                    <a:gd name="T36" fmla="*/ 8 w 19"/>
                    <a:gd name="T37" fmla="*/ 42 h 59"/>
                    <a:gd name="T38" fmla="*/ 12 w 19"/>
                    <a:gd name="T39" fmla="*/ 43 h 59"/>
                    <a:gd name="T40" fmla="*/ 16 w 19"/>
                    <a:gd name="T41" fmla="*/ 33 h 59"/>
                    <a:gd name="T42" fmla="*/ 9 w 19"/>
                    <a:gd name="T43" fmla="*/ 29 h 59"/>
                    <a:gd name="T44" fmla="*/ 11 w 19"/>
                    <a:gd name="T45" fmla="*/ 27 h 59"/>
                    <a:gd name="T46" fmla="*/ 9 w 19"/>
                    <a:gd name="T47" fmla="*/ 27 h 59"/>
                    <a:gd name="T48" fmla="*/ 13 w 19"/>
                    <a:gd name="T49" fmla="*/ 24 h 59"/>
                    <a:gd name="T50" fmla="*/ 5 w 19"/>
                    <a:gd name="T51" fmla="*/ 24 h 59"/>
                    <a:gd name="T52" fmla="*/ 16 w 19"/>
                    <a:gd name="T53" fmla="*/ 18 h 59"/>
                    <a:gd name="T54" fmla="*/ 12 w 19"/>
                    <a:gd name="T55" fmla="*/ 19 h 59"/>
                    <a:gd name="T56" fmla="*/ 8 w 19"/>
                    <a:gd name="T57" fmla="*/ 17 h 59"/>
                    <a:gd name="T58" fmla="*/ 15 w 19"/>
                    <a:gd name="T59" fmla="*/ 17 h 59"/>
                    <a:gd name="T60" fmla="*/ 11 w 19"/>
                    <a:gd name="T61" fmla="*/ 12 h 59"/>
                    <a:gd name="T62" fmla="*/ 7 w 19"/>
                    <a:gd name="T63" fmla="*/ 13 h 59"/>
                    <a:gd name="T64" fmla="*/ 9 w 19"/>
                    <a:gd name="T65" fmla="*/ 6 h 59"/>
                    <a:gd name="T66" fmla="*/ 16 w 19"/>
                    <a:gd name="T67" fmla="*/ 9 h 59"/>
                    <a:gd name="T68" fmla="*/ 19 w 19"/>
                    <a:gd name="T69" fmla="*/ 7 h 59"/>
                    <a:gd name="T70" fmla="*/ 10 w 19"/>
                    <a:gd name="T71" fmla="*/ 4 h 59"/>
                    <a:gd name="T72" fmla="*/ 16 w 19"/>
                    <a:gd name="T73" fmla="*/ 1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" h="59">
                      <a:moveTo>
                        <a:pt x="16" y="1"/>
                      </a:moveTo>
                      <a:cubicBezTo>
                        <a:pt x="13" y="1"/>
                        <a:pt x="12" y="2"/>
                        <a:pt x="13" y="3"/>
                      </a:cubicBezTo>
                      <a:cubicBezTo>
                        <a:pt x="10" y="3"/>
                        <a:pt x="10" y="1"/>
                        <a:pt x="8" y="0"/>
                      </a:cubicBezTo>
                      <a:cubicBezTo>
                        <a:pt x="6" y="2"/>
                        <a:pt x="4" y="0"/>
                        <a:pt x="1" y="1"/>
                      </a:cubicBezTo>
                      <a:cubicBezTo>
                        <a:pt x="1" y="3"/>
                        <a:pt x="5" y="3"/>
                        <a:pt x="4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3" y="8"/>
                        <a:pt x="6" y="12"/>
                        <a:pt x="3" y="14"/>
                      </a:cubicBezTo>
                      <a:cubicBezTo>
                        <a:pt x="2" y="16"/>
                        <a:pt x="4" y="18"/>
                        <a:pt x="5" y="20"/>
                      </a:cubicBezTo>
                      <a:cubicBezTo>
                        <a:pt x="3" y="28"/>
                        <a:pt x="7" y="36"/>
                        <a:pt x="4" y="45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7" y="46"/>
                        <a:pt x="10" y="48"/>
                        <a:pt x="6" y="48"/>
                      </a:cubicBezTo>
                      <a:cubicBezTo>
                        <a:pt x="7" y="47"/>
                        <a:pt x="6" y="47"/>
                        <a:pt x="6" y="46"/>
                      </a:cubicBezTo>
                      <a:cubicBezTo>
                        <a:pt x="0" y="48"/>
                        <a:pt x="7" y="51"/>
                        <a:pt x="5" y="53"/>
                      </a:cubicBezTo>
                      <a:cubicBezTo>
                        <a:pt x="6" y="53"/>
                        <a:pt x="11" y="53"/>
                        <a:pt x="12" y="53"/>
                      </a:cubicBezTo>
                      <a:cubicBezTo>
                        <a:pt x="5" y="53"/>
                        <a:pt x="12" y="56"/>
                        <a:pt x="4" y="57"/>
                      </a:cubicBezTo>
                      <a:cubicBezTo>
                        <a:pt x="2" y="59"/>
                        <a:pt x="10" y="57"/>
                        <a:pt x="9" y="59"/>
                      </a:cubicBezTo>
                      <a:cubicBezTo>
                        <a:pt x="13" y="59"/>
                        <a:pt x="11" y="57"/>
                        <a:pt x="14" y="56"/>
                      </a:cubicBezTo>
                      <a:cubicBezTo>
                        <a:pt x="18" y="57"/>
                        <a:pt x="13" y="58"/>
                        <a:pt x="17" y="58"/>
                      </a:cubicBezTo>
                      <a:cubicBezTo>
                        <a:pt x="19" y="55"/>
                        <a:pt x="11" y="48"/>
                        <a:pt x="8" y="42"/>
                      </a:cubicBezTo>
                      <a:cubicBezTo>
                        <a:pt x="12" y="43"/>
                        <a:pt x="12" y="43"/>
                        <a:pt x="12" y="43"/>
                      </a:cubicBezTo>
                      <a:cubicBezTo>
                        <a:pt x="9" y="40"/>
                        <a:pt x="9" y="35"/>
                        <a:pt x="16" y="33"/>
                      </a:cubicBezTo>
                      <a:cubicBezTo>
                        <a:pt x="12" y="34"/>
                        <a:pt x="18" y="29"/>
                        <a:pt x="9" y="29"/>
                      </a:cubicBezTo>
                      <a:cubicBezTo>
                        <a:pt x="11" y="29"/>
                        <a:pt x="11" y="29"/>
                        <a:pt x="11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6"/>
                        <a:pt x="13" y="26"/>
                        <a:pt x="13" y="24"/>
                      </a:cubicBezTo>
                      <a:cubicBezTo>
                        <a:pt x="9" y="25"/>
                        <a:pt x="8" y="24"/>
                        <a:pt x="5" y="24"/>
                      </a:cubicBezTo>
                      <a:cubicBezTo>
                        <a:pt x="9" y="22"/>
                        <a:pt x="13" y="20"/>
                        <a:pt x="16" y="18"/>
                      </a:cubicBezTo>
                      <a:cubicBezTo>
                        <a:pt x="12" y="19"/>
                        <a:pt x="12" y="19"/>
                        <a:pt x="12" y="19"/>
                      </a:cubicBezTo>
                      <a:cubicBezTo>
                        <a:pt x="13" y="18"/>
                        <a:pt x="10" y="18"/>
                        <a:pt x="8" y="17"/>
                      </a:cubicBezTo>
                      <a:cubicBezTo>
                        <a:pt x="8" y="16"/>
                        <a:pt x="13" y="16"/>
                        <a:pt x="15" y="17"/>
                      </a:cubicBezTo>
                      <a:cubicBezTo>
                        <a:pt x="17" y="14"/>
                        <a:pt x="8" y="14"/>
                        <a:pt x="11" y="12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6" y="11"/>
                        <a:pt x="10" y="9"/>
                        <a:pt x="9" y="6"/>
                      </a:cubicBezTo>
                      <a:cubicBezTo>
                        <a:pt x="14" y="5"/>
                        <a:pt x="13" y="8"/>
                        <a:pt x="16" y="9"/>
                      </a:cubicBezTo>
                      <a:cubicBezTo>
                        <a:pt x="17" y="9"/>
                        <a:pt x="17" y="8"/>
                        <a:pt x="19" y="7"/>
                      </a:cubicBezTo>
                      <a:cubicBezTo>
                        <a:pt x="16" y="6"/>
                        <a:pt x="12" y="5"/>
                        <a:pt x="10" y="4"/>
                      </a:cubicBezTo>
                      <a:cubicBezTo>
                        <a:pt x="16" y="5"/>
                        <a:pt x="16" y="2"/>
                        <a:pt x="16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36" name="Freeform 1179"/>
                <p:cNvSpPr>
                  <a:spLocks/>
                </p:cNvSpPr>
                <p:nvPr/>
              </p:nvSpPr>
              <p:spPr bwMode="auto">
                <a:xfrm>
                  <a:off x="4138" y="282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1 w 2"/>
                    <a:gd name="T5" fmla="*/ 0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37" name="Freeform 1180"/>
                <p:cNvSpPr>
                  <a:spLocks/>
                </p:cNvSpPr>
                <p:nvPr/>
              </p:nvSpPr>
              <p:spPr bwMode="auto">
                <a:xfrm>
                  <a:off x="4136" y="2819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38" name="Rectangle 1181"/>
                <p:cNvSpPr>
                  <a:spLocks noChangeArrowheads="1"/>
                </p:cNvSpPr>
                <p:nvPr/>
              </p:nvSpPr>
              <p:spPr bwMode="auto">
                <a:xfrm>
                  <a:off x="4125" y="2830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39" name="Freeform 1182"/>
                <p:cNvSpPr>
                  <a:spLocks/>
                </p:cNvSpPr>
                <p:nvPr/>
              </p:nvSpPr>
              <p:spPr bwMode="auto">
                <a:xfrm>
                  <a:off x="4136" y="2832"/>
                  <a:ext cx="3" cy="2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2 h 2"/>
                    <a:gd name="T4" fmla="*/ 4 w 4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3" y="1"/>
                        <a:pt x="4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40" name="Freeform 1183"/>
                <p:cNvSpPr>
                  <a:spLocks/>
                </p:cNvSpPr>
                <p:nvPr/>
              </p:nvSpPr>
              <p:spPr bwMode="auto">
                <a:xfrm>
                  <a:off x="4136" y="2844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1 h 1"/>
                    <a:gd name="T4" fmla="*/ 0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41" name="Freeform 1184"/>
                <p:cNvSpPr>
                  <a:spLocks/>
                </p:cNvSpPr>
                <p:nvPr/>
              </p:nvSpPr>
              <p:spPr bwMode="auto">
                <a:xfrm>
                  <a:off x="4137" y="2820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0 w 2"/>
                    <a:gd name="T5" fmla="*/ 0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42" name="Freeform 1185"/>
                <p:cNvSpPr>
                  <a:spLocks/>
                </p:cNvSpPr>
                <p:nvPr/>
              </p:nvSpPr>
              <p:spPr bwMode="auto">
                <a:xfrm>
                  <a:off x="4118" y="2790"/>
                  <a:ext cx="21" cy="27"/>
                </a:xfrm>
                <a:custGeom>
                  <a:avLst/>
                  <a:gdLst>
                    <a:gd name="T0" fmla="*/ 5 w 25"/>
                    <a:gd name="T1" fmla="*/ 2 h 32"/>
                    <a:gd name="T2" fmla="*/ 2 w 25"/>
                    <a:gd name="T3" fmla="*/ 8 h 32"/>
                    <a:gd name="T4" fmla="*/ 13 w 25"/>
                    <a:gd name="T5" fmla="*/ 12 h 32"/>
                    <a:gd name="T6" fmla="*/ 3 w 25"/>
                    <a:gd name="T7" fmla="*/ 11 h 32"/>
                    <a:gd name="T8" fmla="*/ 10 w 25"/>
                    <a:gd name="T9" fmla="*/ 22 h 32"/>
                    <a:gd name="T10" fmla="*/ 6 w 25"/>
                    <a:gd name="T11" fmla="*/ 22 h 32"/>
                    <a:gd name="T12" fmla="*/ 16 w 25"/>
                    <a:gd name="T13" fmla="*/ 26 h 32"/>
                    <a:gd name="T14" fmla="*/ 5 w 25"/>
                    <a:gd name="T15" fmla="*/ 26 h 32"/>
                    <a:gd name="T16" fmla="*/ 5 w 25"/>
                    <a:gd name="T17" fmla="*/ 26 h 32"/>
                    <a:gd name="T18" fmla="*/ 8 w 25"/>
                    <a:gd name="T19" fmla="*/ 32 h 32"/>
                    <a:gd name="T20" fmla="*/ 14 w 25"/>
                    <a:gd name="T21" fmla="*/ 32 h 32"/>
                    <a:gd name="T22" fmla="*/ 20 w 25"/>
                    <a:gd name="T23" fmla="*/ 32 h 32"/>
                    <a:gd name="T24" fmla="*/ 16 w 25"/>
                    <a:gd name="T25" fmla="*/ 28 h 32"/>
                    <a:gd name="T26" fmla="*/ 20 w 25"/>
                    <a:gd name="T27" fmla="*/ 28 h 32"/>
                    <a:gd name="T28" fmla="*/ 17 w 25"/>
                    <a:gd name="T29" fmla="*/ 26 h 32"/>
                    <a:gd name="T30" fmla="*/ 21 w 25"/>
                    <a:gd name="T31" fmla="*/ 26 h 32"/>
                    <a:gd name="T32" fmla="*/ 17 w 25"/>
                    <a:gd name="T33" fmla="*/ 23 h 32"/>
                    <a:gd name="T34" fmla="*/ 18 w 25"/>
                    <a:gd name="T35" fmla="*/ 23 h 32"/>
                    <a:gd name="T36" fmla="*/ 13 w 25"/>
                    <a:gd name="T37" fmla="*/ 22 h 32"/>
                    <a:gd name="T38" fmla="*/ 18 w 25"/>
                    <a:gd name="T39" fmla="*/ 20 h 32"/>
                    <a:gd name="T40" fmla="*/ 15 w 25"/>
                    <a:gd name="T41" fmla="*/ 21 h 32"/>
                    <a:gd name="T42" fmla="*/ 20 w 25"/>
                    <a:gd name="T43" fmla="*/ 14 h 32"/>
                    <a:gd name="T44" fmla="*/ 17 w 25"/>
                    <a:gd name="T45" fmla="*/ 13 h 32"/>
                    <a:gd name="T46" fmla="*/ 20 w 25"/>
                    <a:gd name="T47" fmla="*/ 16 h 32"/>
                    <a:gd name="T48" fmla="*/ 10 w 25"/>
                    <a:gd name="T49" fmla="*/ 16 h 32"/>
                    <a:gd name="T50" fmla="*/ 18 w 25"/>
                    <a:gd name="T51" fmla="*/ 12 h 32"/>
                    <a:gd name="T52" fmla="*/ 17 w 25"/>
                    <a:gd name="T53" fmla="*/ 7 h 32"/>
                    <a:gd name="T54" fmla="*/ 18 w 25"/>
                    <a:gd name="T55" fmla="*/ 7 h 32"/>
                    <a:gd name="T56" fmla="*/ 15 w 25"/>
                    <a:gd name="T57" fmla="*/ 3 h 32"/>
                    <a:gd name="T58" fmla="*/ 13 w 25"/>
                    <a:gd name="T59" fmla="*/ 5 h 32"/>
                    <a:gd name="T60" fmla="*/ 10 w 25"/>
                    <a:gd name="T61" fmla="*/ 3 h 32"/>
                    <a:gd name="T62" fmla="*/ 12 w 25"/>
                    <a:gd name="T63" fmla="*/ 3 h 32"/>
                    <a:gd name="T64" fmla="*/ 6 w 25"/>
                    <a:gd name="T65" fmla="*/ 0 h 32"/>
                    <a:gd name="T66" fmla="*/ 10 w 25"/>
                    <a:gd name="T67" fmla="*/ 4 h 32"/>
                    <a:gd name="T68" fmla="*/ 5 w 25"/>
                    <a:gd name="T69" fmla="*/ 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5" h="32">
                      <a:moveTo>
                        <a:pt x="5" y="2"/>
                      </a:moveTo>
                      <a:cubicBezTo>
                        <a:pt x="0" y="4"/>
                        <a:pt x="3" y="6"/>
                        <a:pt x="2" y="8"/>
                      </a:cubicBezTo>
                      <a:cubicBezTo>
                        <a:pt x="5" y="11"/>
                        <a:pt x="12" y="8"/>
                        <a:pt x="13" y="12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4" y="15"/>
                        <a:pt x="2" y="19"/>
                        <a:pt x="10" y="22"/>
                      </a:cubicBezTo>
                      <a:cubicBezTo>
                        <a:pt x="9" y="22"/>
                        <a:pt x="8" y="23"/>
                        <a:pt x="6" y="22"/>
                      </a:cubicBezTo>
                      <a:cubicBezTo>
                        <a:pt x="7" y="24"/>
                        <a:pt x="19" y="23"/>
                        <a:pt x="16" y="26"/>
                      </a:cubicBezTo>
                      <a:cubicBezTo>
                        <a:pt x="11" y="23"/>
                        <a:pt x="11" y="27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5" y="28"/>
                        <a:pt x="8" y="30"/>
                        <a:pt x="8" y="32"/>
                      </a:cubicBezTo>
                      <a:cubicBezTo>
                        <a:pt x="10" y="32"/>
                        <a:pt x="14" y="30"/>
                        <a:pt x="14" y="32"/>
                      </a:cubicBezTo>
                      <a:cubicBezTo>
                        <a:pt x="15" y="31"/>
                        <a:pt x="17" y="32"/>
                        <a:pt x="20" y="32"/>
                      </a:cubicBezTo>
                      <a:cubicBezTo>
                        <a:pt x="17" y="30"/>
                        <a:pt x="19" y="29"/>
                        <a:pt x="16" y="28"/>
                      </a:cubicBezTo>
                      <a:cubicBezTo>
                        <a:pt x="19" y="27"/>
                        <a:pt x="17" y="29"/>
                        <a:pt x="20" y="28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7" y="25"/>
                        <a:pt x="20" y="27"/>
                        <a:pt x="21" y="26"/>
                      </a:cubicBezTo>
                      <a:cubicBezTo>
                        <a:pt x="19" y="26"/>
                        <a:pt x="17" y="24"/>
                        <a:pt x="17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7" y="23"/>
                        <a:pt x="19" y="21"/>
                        <a:pt x="13" y="22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6" y="18"/>
                        <a:pt x="25" y="17"/>
                        <a:pt x="20" y="14"/>
                      </a:cubicBezTo>
                      <a:cubicBezTo>
                        <a:pt x="19" y="15"/>
                        <a:pt x="17" y="14"/>
                        <a:pt x="17" y="13"/>
                      </a:cubicBezTo>
                      <a:cubicBezTo>
                        <a:pt x="14" y="15"/>
                        <a:pt x="19" y="15"/>
                        <a:pt x="20" y="16"/>
                      </a:cubicBezTo>
                      <a:cubicBezTo>
                        <a:pt x="16" y="17"/>
                        <a:pt x="12" y="14"/>
                        <a:pt x="10" y="16"/>
                      </a:cubicBezTo>
                      <a:cubicBezTo>
                        <a:pt x="14" y="14"/>
                        <a:pt x="10" y="13"/>
                        <a:pt x="18" y="12"/>
                      </a:cubicBezTo>
                      <a:cubicBezTo>
                        <a:pt x="19" y="10"/>
                        <a:pt x="15" y="9"/>
                        <a:pt x="17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2" y="6"/>
                        <a:pt x="20" y="5"/>
                        <a:pt x="15" y="3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1" y="5"/>
                        <a:pt x="11" y="4"/>
                        <a:pt x="10" y="3"/>
                      </a:cubicBezTo>
                      <a:cubicBezTo>
                        <a:pt x="11" y="3"/>
                        <a:pt x="11" y="3"/>
                        <a:pt x="12" y="3"/>
                      </a:cubicBezTo>
                      <a:cubicBezTo>
                        <a:pt x="8" y="3"/>
                        <a:pt x="8" y="0"/>
                        <a:pt x="6" y="0"/>
                      </a:cubicBezTo>
                      <a:cubicBezTo>
                        <a:pt x="6" y="1"/>
                        <a:pt x="9" y="2"/>
                        <a:pt x="10" y="4"/>
                      </a:cubicBezTo>
                      <a:cubicBezTo>
                        <a:pt x="8" y="3"/>
                        <a:pt x="4" y="3"/>
                        <a:pt x="5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43" name="Freeform 1186"/>
                <p:cNvSpPr>
                  <a:spLocks/>
                </p:cNvSpPr>
                <p:nvPr/>
              </p:nvSpPr>
              <p:spPr bwMode="auto">
                <a:xfrm>
                  <a:off x="4133" y="2809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44" name="Freeform 1187"/>
                <p:cNvSpPr>
                  <a:spLocks/>
                </p:cNvSpPr>
                <p:nvPr/>
              </p:nvSpPr>
              <p:spPr bwMode="auto">
                <a:xfrm>
                  <a:off x="4116" y="2767"/>
                  <a:ext cx="24" cy="22"/>
                </a:xfrm>
                <a:custGeom>
                  <a:avLst/>
                  <a:gdLst>
                    <a:gd name="T0" fmla="*/ 14 w 28"/>
                    <a:gd name="T1" fmla="*/ 18 h 25"/>
                    <a:gd name="T2" fmla="*/ 20 w 28"/>
                    <a:gd name="T3" fmla="*/ 18 h 25"/>
                    <a:gd name="T4" fmla="*/ 9 w 28"/>
                    <a:gd name="T5" fmla="*/ 18 h 25"/>
                    <a:gd name="T6" fmla="*/ 7 w 28"/>
                    <a:gd name="T7" fmla="*/ 15 h 25"/>
                    <a:gd name="T8" fmla="*/ 17 w 28"/>
                    <a:gd name="T9" fmla="*/ 15 h 25"/>
                    <a:gd name="T10" fmla="*/ 18 w 28"/>
                    <a:gd name="T11" fmla="*/ 12 h 25"/>
                    <a:gd name="T12" fmla="*/ 12 w 28"/>
                    <a:gd name="T13" fmla="*/ 13 h 25"/>
                    <a:gd name="T14" fmla="*/ 9 w 28"/>
                    <a:gd name="T15" fmla="*/ 10 h 25"/>
                    <a:gd name="T16" fmla="*/ 11 w 28"/>
                    <a:gd name="T17" fmla="*/ 11 h 25"/>
                    <a:gd name="T18" fmla="*/ 17 w 28"/>
                    <a:gd name="T19" fmla="*/ 9 h 25"/>
                    <a:gd name="T20" fmla="*/ 2 w 28"/>
                    <a:gd name="T21" fmla="*/ 2 h 25"/>
                    <a:gd name="T22" fmla="*/ 2 w 28"/>
                    <a:gd name="T23" fmla="*/ 4 h 25"/>
                    <a:gd name="T24" fmla="*/ 10 w 28"/>
                    <a:gd name="T25" fmla="*/ 4 h 25"/>
                    <a:gd name="T26" fmla="*/ 8 w 28"/>
                    <a:gd name="T27" fmla="*/ 7 h 25"/>
                    <a:gd name="T28" fmla="*/ 4 w 28"/>
                    <a:gd name="T29" fmla="*/ 5 h 25"/>
                    <a:gd name="T30" fmla="*/ 4 w 28"/>
                    <a:gd name="T31" fmla="*/ 22 h 25"/>
                    <a:gd name="T32" fmla="*/ 4 w 28"/>
                    <a:gd name="T33" fmla="*/ 20 h 25"/>
                    <a:gd name="T34" fmla="*/ 9 w 28"/>
                    <a:gd name="T35" fmla="*/ 22 h 25"/>
                    <a:gd name="T36" fmla="*/ 15 w 28"/>
                    <a:gd name="T37" fmla="*/ 21 h 25"/>
                    <a:gd name="T38" fmla="*/ 13 w 28"/>
                    <a:gd name="T39" fmla="*/ 22 h 25"/>
                    <a:gd name="T40" fmla="*/ 20 w 28"/>
                    <a:gd name="T41" fmla="*/ 22 h 25"/>
                    <a:gd name="T42" fmla="*/ 23 w 28"/>
                    <a:gd name="T43" fmla="*/ 25 h 25"/>
                    <a:gd name="T44" fmla="*/ 23 w 28"/>
                    <a:gd name="T45" fmla="*/ 19 h 25"/>
                    <a:gd name="T46" fmla="*/ 14 w 28"/>
                    <a:gd name="T47" fmla="*/ 1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8" h="25">
                      <a:moveTo>
                        <a:pt x="14" y="18"/>
                      </a:moveTo>
                      <a:cubicBezTo>
                        <a:pt x="15" y="17"/>
                        <a:pt x="18" y="19"/>
                        <a:pt x="20" y="18"/>
                      </a:cubicBezTo>
                      <a:cubicBezTo>
                        <a:pt x="17" y="16"/>
                        <a:pt x="14" y="19"/>
                        <a:pt x="9" y="18"/>
                      </a:cubicBezTo>
                      <a:cubicBezTo>
                        <a:pt x="12" y="17"/>
                        <a:pt x="7" y="16"/>
                        <a:pt x="7" y="15"/>
                      </a:cubicBezTo>
                      <a:cubicBezTo>
                        <a:pt x="10" y="16"/>
                        <a:pt x="15" y="15"/>
                        <a:pt x="17" y="15"/>
                      </a:cubicBezTo>
                      <a:cubicBezTo>
                        <a:pt x="15" y="15"/>
                        <a:pt x="18" y="13"/>
                        <a:pt x="18" y="12"/>
                      </a:cubicBezTo>
                      <a:cubicBezTo>
                        <a:pt x="14" y="15"/>
                        <a:pt x="16" y="11"/>
                        <a:pt x="12" y="13"/>
                      </a:cubicBezTo>
                      <a:cubicBezTo>
                        <a:pt x="9" y="12"/>
                        <a:pt x="6" y="10"/>
                        <a:pt x="9" y="10"/>
                      </a:cubicBezTo>
                      <a:cubicBezTo>
                        <a:pt x="11" y="10"/>
                        <a:pt x="11" y="10"/>
                        <a:pt x="11" y="11"/>
                      </a:cubicBezTo>
                      <a:cubicBezTo>
                        <a:pt x="15" y="11"/>
                        <a:pt x="13" y="9"/>
                        <a:pt x="17" y="9"/>
                      </a:cubicBezTo>
                      <a:cubicBezTo>
                        <a:pt x="11" y="7"/>
                        <a:pt x="11" y="0"/>
                        <a:pt x="2" y="2"/>
                      </a:cubicBezTo>
                      <a:cubicBezTo>
                        <a:pt x="0" y="3"/>
                        <a:pt x="2" y="4"/>
                        <a:pt x="2" y="4"/>
                      </a:cubicBezTo>
                      <a:cubicBezTo>
                        <a:pt x="4" y="2"/>
                        <a:pt x="8" y="4"/>
                        <a:pt x="10" y="4"/>
                      </a:cubicBezTo>
                      <a:cubicBezTo>
                        <a:pt x="8" y="5"/>
                        <a:pt x="11" y="7"/>
                        <a:pt x="8" y="7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2" y="10"/>
                        <a:pt x="3" y="16"/>
                        <a:pt x="4" y="22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7" y="20"/>
                        <a:pt x="7" y="21"/>
                        <a:pt x="9" y="22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5" y="21"/>
                        <a:pt x="16" y="22"/>
                        <a:pt x="13" y="22"/>
                      </a:cubicBezTo>
                      <a:cubicBezTo>
                        <a:pt x="16" y="23"/>
                        <a:pt x="18" y="22"/>
                        <a:pt x="20" y="22"/>
                      </a:cubicBezTo>
                      <a:cubicBezTo>
                        <a:pt x="21" y="24"/>
                        <a:pt x="19" y="24"/>
                        <a:pt x="23" y="25"/>
                      </a:cubicBezTo>
                      <a:cubicBezTo>
                        <a:pt x="28" y="22"/>
                        <a:pt x="18" y="23"/>
                        <a:pt x="23" y="19"/>
                      </a:cubicBezTo>
                      <a:lnTo>
                        <a:pt x="14" y="18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45" name="Freeform 1188"/>
                <p:cNvSpPr>
                  <a:spLocks/>
                </p:cNvSpPr>
                <p:nvPr/>
              </p:nvSpPr>
              <p:spPr bwMode="auto">
                <a:xfrm>
                  <a:off x="4128" y="2788"/>
                  <a:ext cx="4" cy="1"/>
                </a:xfrm>
                <a:custGeom>
                  <a:avLst/>
                  <a:gdLst>
                    <a:gd name="T0" fmla="*/ 4 w 4"/>
                    <a:gd name="T1" fmla="*/ 1 h 1"/>
                    <a:gd name="T2" fmla="*/ 0 w 4"/>
                    <a:gd name="T3" fmla="*/ 0 h 1"/>
                    <a:gd name="T4" fmla="*/ 2 w 4"/>
                    <a:gd name="T5" fmla="*/ 1 h 1"/>
                    <a:gd name="T6" fmla="*/ 4 w 4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">
                      <a:moveTo>
                        <a:pt x="4" y="1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46" name="Freeform 1189"/>
                <p:cNvSpPr>
                  <a:spLocks/>
                </p:cNvSpPr>
                <p:nvPr/>
              </p:nvSpPr>
              <p:spPr bwMode="auto">
                <a:xfrm>
                  <a:off x="4119" y="2787"/>
                  <a:ext cx="4" cy="1"/>
                </a:xfrm>
                <a:custGeom>
                  <a:avLst/>
                  <a:gdLst>
                    <a:gd name="T0" fmla="*/ 0 w 5"/>
                    <a:gd name="T1" fmla="*/ 1 h 1"/>
                    <a:gd name="T2" fmla="*/ 4 w 5"/>
                    <a:gd name="T3" fmla="*/ 1 h 1"/>
                    <a:gd name="T4" fmla="*/ 0 w 5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1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0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47" name="Freeform 1190"/>
                <p:cNvSpPr>
                  <a:spLocks/>
                </p:cNvSpPr>
                <p:nvPr/>
              </p:nvSpPr>
              <p:spPr bwMode="auto">
                <a:xfrm>
                  <a:off x="4129" y="2772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1 w 3"/>
                    <a:gd name="T3" fmla="*/ 0 h 1"/>
                    <a:gd name="T4" fmla="*/ 0 w 3"/>
                    <a:gd name="T5" fmla="*/ 1 h 1"/>
                    <a:gd name="T6" fmla="*/ 3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48" name="Freeform 1191"/>
                <p:cNvSpPr>
                  <a:spLocks/>
                </p:cNvSpPr>
                <p:nvPr/>
              </p:nvSpPr>
              <p:spPr bwMode="auto">
                <a:xfrm>
                  <a:off x="4116" y="2763"/>
                  <a:ext cx="12" cy="7"/>
                </a:xfrm>
                <a:custGeom>
                  <a:avLst/>
                  <a:gdLst>
                    <a:gd name="T0" fmla="*/ 0 w 14"/>
                    <a:gd name="T1" fmla="*/ 0 h 8"/>
                    <a:gd name="T2" fmla="*/ 1 w 14"/>
                    <a:gd name="T3" fmla="*/ 6 h 8"/>
                    <a:gd name="T4" fmla="*/ 13 w 14"/>
                    <a:gd name="T5" fmla="*/ 6 h 8"/>
                    <a:gd name="T6" fmla="*/ 5 w 14"/>
                    <a:gd name="T7" fmla="*/ 4 h 8"/>
                    <a:gd name="T8" fmla="*/ 5 w 14"/>
                    <a:gd name="T9" fmla="*/ 0 h 8"/>
                    <a:gd name="T10" fmla="*/ 0 w 14"/>
                    <a:gd name="T1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8">
                      <a:moveTo>
                        <a:pt x="0" y="0"/>
                      </a:moveTo>
                      <a:cubicBezTo>
                        <a:pt x="1" y="2"/>
                        <a:pt x="4" y="4"/>
                        <a:pt x="1" y="6"/>
                      </a:cubicBezTo>
                      <a:cubicBezTo>
                        <a:pt x="5" y="8"/>
                        <a:pt x="9" y="6"/>
                        <a:pt x="13" y="6"/>
                      </a:cubicBezTo>
                      <a:cubicBezTo>
                        <a:pt x="14" y="5"/>
                        <a:pt x="6" y="5"/>
                        <a:pt x="5" y="4"/>
                      </a:cubicBezTo>
                      <a:cubicBezTo>
                        <a:pt x="9" y="3"/>
                        <a:pt x="4" y="1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49" name="Freeform 1192"/>
                <p:cNvSpPr>
                  <a:spLocks/>
                </p:cNvSpPr>
                <p:nvPr/>
              </p:nvSpPr>
              <p:spPr bwMode="auto">
                <a:xfrm>
                  <a:off x="4118" y="2712"/>
                  <a:ext cx="19" cy="54"/>
                </a:xfrm>
                <a:custGeom>
                  <a:avLst/>
                  <a:gdLst>
                    <a:gd name="T0" fmla="*/ 13 w 22"/>
                    <a:gd name="T1" fmla="*/ 51 h 62"/>
                    <a:gd name="T2" fmla="*/ 11 w 22"/>
                    <a:gd name="T3" fmla="*/ 47 h 62"/>
                    <a:gd name="T4" fmla="*/ 14 w 22"/>
                    <a:gd name="T5" fmla="*/ 49 h 62"/>
                    <a:gd name="T6" fmla="*/ 17 w 22"/>
                    <a:gd name="T7" fmla="*/ 46 h 62"/>
                    <a:gd name="T8" fmla="*/ 14 w 22"/>
                    <a:gd name="T9" fmla="*/ 47 h 62"/>
                    <a:gd name="T10" fmla="*/ 13 w 22"/>
                    <a:gd name="T11" fmla="*/ 41 h 62"/>
                    <a:gd name="T12" fmla="*/ 8 w 22"/>
                    <a:gd name="T13" fmla="*/ 40 h 62"/>
                    <a:gd name="T14" fmla="*/ 16 w 22"/>
                    <a:gd name="T15" fmla="*/ 36 h 62"/>
                    <a:gd name="T16" fmla="*/ 5 w 22"/>
                    <a:gd name="T17" fmla="*/ 37 h 62"/>
                    <a:gd name="T18" fmla="*/ 9 w 22"/>
                    <a:gd name="T19" fmla="*/ 31 h 62"/>
                    <a:gd name="T20" fmla="*/ 9 w 22"/>
                    <a:gd name="T21" fmla="*/ 32 h 62"/>
                    <a:gd name="T22" fmla="*/ 10 w 22"/>
                    <a:gd name="T23" fmla="*/ 29 h 62"/>
                    <a:gd name="T24" fmla="*/ 15 w 22"/>
                    <a:gd name="T25" fmla="*/ 29 h 62"/>
                    <a:gd name="T26" fmla="*/ 14 w 22"/>
                    <a:gd name="T27" fmla="*/ 24 h 62"/>
                    <a:gd name="T28" fmla="*/ 17 w 22"/>
                    <a:gd name="T29" fmla="*/ 24 h 62"/>
                    <a:gd name="T30" fmla="*/ 13 w 22"/>
                    <a:gd name="T31" fmla="*/ 15 h 62"/>
                    <a:gd name="T32" fmla="*/ 16 w 22"/>
                    <a:gd name="T33" fmla="*/ 13 h 62"/>
                    <a:gd name="T34" fmla="*/ 6 w 22"/>
                    <a:gd name="T35" fmla="*/ 14 h 62"/>
                    <a:gd name="T36" fmla="*/ 7 w 22"/>
                    <a:gd name="T37" fmla="*/ 10 h 62"/>
                    <a:gd name="T38" fmla="*/ 13 w 22"/>
                    <a:gd name="T39" fmla="*/ 11 h 62"/>
                    <a:gd name="T40" fmla="*/ 11 w 22"/>
                    <a:gd name="T41" fmla="*/ 9 h 62"/>
                    <a:gd name="T42" fmla="*/ 16 w 22"/>
                    <a:gd name="T43" fmla="*/ 8 h 62"/>
                    <a:gd name="T44" fmla="*/ 8 w 22"/>
                    <a:gd name="T45" fmla="*/ 4 h 62"/>
                    <a:gd name="T46" fmla="*/ 9 w 22"/>
                    <a:gd name="T47" fmla="*/ 1 h 62"/>
                    <a:gd name="T48" fmla="*/ 0 w 22"/>
                    <a:gd name="T49" fmla="*/ 3 h 62"/>
                    <a:gd name="T50" fmla="*/ 2 w 22"/>
                    <a:gd name="T51" fmla="*/ 16 h 62"/>
                    <a:gd name="T52" fmla="*/ 7 w 22"/>
                    <a:gd name="T53" fmla="*/ 20 h 62"/>
                    <a:gd name="T54" fmla="*/ 1 w 22"/>
                    <a:gd name="T55" fmla="*/ 21 h 62"/>
                    <a:gd name="T56" fmla="*/ 7 w 22"/>
                    <a:gd name="T57" fmla="*/ 21 h 62"/>
                    <a:gd name="T58" fmla="*/ 1 w 22"/>
                    <a:gd name="T59" fmla="*/ 23 h 62"/>
                    <a:gd name="T60" fmla="*/ 7 w 22"/>
                    <a:gd name="T61" fmla="*/ 24 h 62"/>
                    <a:gd name="T62" fmla="*/ 0 w 22"/>
                    <a:gd name="T63" fmla="*/ 25 h 62"/>
                    <a:gd name="T64" fmla="*/ 3 w 22"/>
                    <a:gd name="T65" fmla="*/ 47 h 62"/>
                    <a:gd name="T66" fmla="*/ 7 w 22"/>
                    <a:gd name="T67" fmla="*/ 46 h 62"/>
                    <a:gd name="T68" fmla="*/ 7 w 22"/>
                    <a:gd name="T69" fmla="*/ 55 h 62"/>
                    <a:gd name="T70" fmla="*/ 11 w 22"/>
                    <a:gd name="T71" fmla="*/ 56 h 62"/>
                    <a:gd name="T72" fmla="*/ 2 w 22"/>
                    <a:gd name="T73" fmla="*/ 55 h 62"/>
                    <a:gd name="T74" fmla="*/ 3 w 22"/>
                    <a:gd name="T75" fmla="*/ 58 h 62"/>
                    <a:gd name="T76" fmla="*/ 5 w 22"/>
                    <a:gd name="T77" fmla="*/ 56 h 62"/>
                    <a:gd name="T78" fmla="*/ 3 w 22"/>
                    <a:gd name="T79" fmla="*/ 59 h 62"/>
                    <a:gd name="T80" fmla="*/ 14 w 22"/>
                    <a:gd name="T81" fmla="*/ 57 h 62"/>
                    <a:gd name="T82" fmla="*/ 19 w 22"/>
                    <a:gd name="T83" fmla="*/ 50 h 62"/>
                    <a:gd name="T84" fmla="*/ 13 w 22"/>
                    <a:gd name="T85" fmla="*/ 5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2" h="62">
                      <a:moveTo>
                        <a:pt x="13" y="51"/>
                      </a:moveTo>
                      <a:cubicBezTo>
                        <a:pt x="13" y="49"/>
                        <a:pt x="10" y="48"/>
                        <a:pt x="11" y="47"/>
                      </a:cubicBezTo>
                      <a:cubicBezTo>
                        <a:pt x="14" y="48"/>
                        <a:pt x="15" y="48"/>
                        <a:pt x="14" y="49"/>
                      </a:cubicBezTo>
                      <a:cubicBezTo>
                        <a:pt x="19" y="48"/>
                        <a:pt x="13" y="48"/>
                        <a:pt x="17" y="46"/>
                      </a:cubicBezTo>
                      <a:cubicBezTo>
                        <a:pt x="16" y="47"/>
                        <a:pt x="15" y="47"/>
                        <a:pt x="14" y="47"/>
                      </a:cubicBezTo>
                      <a:cubicBezTo>
                        <a:pt x="15" y="44"/>
                        <a:pt x="10" y="45"/>
                        <a:pt x="13" y="41"/>
                      </a:cubicBezTo>
                      <a:cubicBezTo>
                        <a:pt x="11" y="40"/>
                        <a:pt x="11" y="40"/>
                        <a:pt x="8" y="40"/>
                      </a:cubicBezTo>
                      <a:cubicBezTo>
                        <a:pt x="12" y="38"/>
                        <a:pt x="12" y="39"/>
                        <a:pt x="16" y="36"/>
                      </a:cubicBezTo>
                      <a:cubicBezTo>
                        <a:pt x="14" y="36"/>
                        <a:pt x="9" y="37"/>
                        <a:pt x="5" y="37"/>
                      </a:cubicBezTo>
                      <a:cubicBezTo>
                        <a:pt x="11" y="33"/>
                        <a:pt x="4" y="33"/>
                        <a:pt x="9" y="31"/>
                      </a:cubicBezTo>
                      <a:cubicBezTo>
                        <a:pt x="9" y="31"/>
                        <a:pt x="10" y="32"/>
                        <a:pt x="9" y="32"/>
                      </a:cubicBezTo>
                      <a:cubicBezTo>
                        <a:pt x="16" y="32"/>
                        <a:pt x="8" y="30"/>
                        <a:pt x="10" y="29"/>
                      </a:cubicBez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14" y="28"/>
                        <a:pt x="10" y="26"/>
                        <a:pt x="14" y="2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3" y="21"/>
                        <a:pt x="15" y="18"/>
                        <a:pt x="13" y="15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2" y="10"/>
                        <a:pt x="14" y="17"/>
                        <a:pt x="6" y="14"/>
                      </a:cubicBezTo>
                      <a:cubicBezTo>
                        <a:pt x="16" y="14"/>
                        <a:pt x="3" y="13"/>
                        <a:pt x="7" y="10"/>
                      </a:cubicBezTo>
                      <a:cubicBezTo>
                        <a:pt x="11" y="9"/>
                        <a:pt x="9" y="13"/>
                        <a:pt x="13" y="11"/>
                      </a:cubicBezTo>
                      <a:cubicBezTo>
                        <a:pt x="9" y="11"/>
                        <a:pt x="12" y="10"/>
                        <a:pt x="11" y="9"/>
                      </a:cubicBezTo>
                      <a:cubicBezTo>
                        <a:pt x="15" y="9"/>
                        <a:pt x="11" y="7"/>
                        <a:pt x="16" y="8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10" y="3"/>
                        <a:pt x="10" y="2"/>
                        <a:pt x="9" y="1"/>
                      </a:cubicBezTo>
                      <a:cubicBezTo>
                        <a:pt x="9" y="3"/>
                        <a:pt x="2" y="0"/>
                        <a:pt x="0" y="3"/>
                      </a:cubicBezTo>
                      <a:cubicBezTo>
                        <a:pt x="2" y="6"/>
                        <a:pt x="4" y="12"/>
                        <a:pt x="2" y="16"/>
                      </a:cubicBezTo>
                      <a:cubicBezTo>
                        <a:pt x="8" y="17"/>
                        <a:pt x="2" y="19"/>
                        <a:pt x="7" y="20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2" y="23"/>
                        <a:pt x="4" y="20"/>
                        <a:pt x="7" y="21"/>
                      </a:cubicBezTo>
                      <a:cubicBezTo>
                        <a:pt x="8" y="22"/>
                        <a:pt x="4" y="23"/>
                        <a:pt x="1" y="23"/>
                      </a:cubicBezTo>
                      <a:cubicBezTo>
                        <a:pt x="1" y="25"/>
                        <a:pt x="3" y="23"/>
                        <a:pt x="7" y="24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2" y="31"/>
                        <a:pt x="7" y="40"/>
                        <a:pt x="3" y="47"/>
                      </a:cubicBezTo>
                      <a:cubicBezTo>
                        <a:pt x="7" y="46"/>
                        <a:pt x="7" y="46"/>
                        <a:pt x="7" y="46"/>
                      </a:cubicBezTo>
                      <a:cubicBezTo>
                        <a:pt x="5" y="50"/>
                        <a:pt x="17" y="52"/>
                        <a:pt x="7" y="55"/>
                      </a:cubicBezTo>
                      <a:cubicBezTo>
                        <a:pt x="11" y="56"/>
                        <a:pt x="11" y="56"/>
                        <a:pt x="11" y="56"/>
                      </a:cubicBezTo>
                      <a:cubicBezTo>
                        <a:pt x="9" y="55"/>
                        <a:pt x="5" y="56"/>
                        <a:pt x="2" y="55"/>
                      </a:cubicBezTo>
                      <a:cubicBezTo>
                        <a:pt x="3" y="56"/>
                        <a:pt x="1" y="57"/>
                        <a:pt x="3" y="58"/>
                      </a:cubicBezTo>
                      <a:cubicBezTo>
                        <a:pt x="5" y="56"/>
                        <a:pt x="5" y="56"/>
                        <a:pt x="5" y="56"/>
                      </a:cubicBezTo>
                      <a:cubicBezTo>
                        <a:pt x="9" y="57"/>
                        <a:pt x="6" y="59"/>
                        <a:pt x="3" y="59"/>
                      </a:cubicBezTo>
                      <a:cubicBezTo>
                        <a:pt x="8" y="62"/>
                        <a:pt x="11" y="58"/>
                        <a:pt x="14" y="57"/>
                      </a:cubicBezTo>
                      <a:cubicBezTo>
                        <a:pt x="6" y="54"/>
                        <a:pt x="22" y="54"/>
                        <a:pt x="19" y="50"/>
                      </a:cubicBezTo>
                      <a:cubicBezTo>
                        <a:pt x="16" y="48"/>
                        <a:pt x="15" y="51"/>
                        <a:pt x="13" y="5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50" name="Freeform 1193"/>
                <p:cNvSpPr>
                  <a:spLocks/>
                </p:cNvSpPr>
                <p:nvPr/>
              </p:nvSpPr>
              <p:spPr bwMode="auto">
                <a:xfrm>
                  <a:off x="4118" y="2759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51" name="Freeform 1194"/>
                <p:cNvSpPr>
                  <a:spLocks/>
                </p:cNvSpPr>
                <p:nvPr/>
              </p:nvSpPr>
              <p:spPr bwMode="auto">
                <a:xfrm>
                  <a:off x="4125" y="2712"/>
                  <a:ext cx="0" cy="1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52" name="Rectangle 1195"/>
                <p:cNvSpPr>
                  <a:spLocks noChangeArrowheads="1"/>
                </p:cNvSpPr>
                <p:nvPr/>
              </p:nvSpPr>
              <p:spPr bwMode="auto">
                <a:xfrm>
                  <a:off x="4120" y="2763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53" name="Freeform 1196"/>
                <p:cNvSpPr>
                  <a:spLocks/>
                </p:cNvSpPr>
                <p:nvPr/>
              </p:nvSpPr>
              <p:spPr bwMode="auto">
                <a:xfrm>
                  <a:off x="4128" y="2764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0 h 1"/>
                    <a:gd name="T4" fmla="*/ 0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54" name="Freeform 1197"/>
                <p:cNvSpPr>
                  <a:spLocks/>
                </p:cNvSpPr>
                <p:nvPr/>
              </p:nvSpPr>
              <p:spPr bwMode="auto">
                <a:xfrm>
                  <a:off x="4129" y="2704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55" name="Freeform 1198"/>
                <p:cNvSpPr>
                  <a:spLocks/>
                </p:cNvSpPr>
                <p:nvPr/>
              </p:nvSpPr>
              <p:spPr bwMode="auto">
                <a:xfrm>
                  <a:off x="4132" y="268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56" name="Freeform 1199"/>
                <p:cNvSpPr>
                  <a:spLocks/>
                </p:cNvSpPr>
                <p:nvPr/>
              </p:nvSpPr>
              <p:spPr bwMode="auto">
                <a:xfrm>
                  <a:off x="4107" y="2622"/>
                  <a:ext cx="28" cy="89"/>
                </a:xfrm>
                <a:custGeom>
                  <a:avLst/>
                  <a:gdLst>
                    <a:gd name="T0" fmla="*/ 17 w 32"/>
                    <a:gd name="T1" fmla="*/ 4 h 104"/>
                    <a:gd name="T2" fmla="*/ 10 w 32"/>
                    <a:gd name="T3" fmla="*/ 2 h 104"/>
                    <a:gd name="T4" fmla="*/ 7 w 32"/>
                    <a:gd name="T5" fmla="*/ 6 h 104"/>
                    <a:gd name="T6" fmla="*/ 11 w 32"/>
                    <a:gd name="T7" fmla="*/ 11 h 104"/>
                    <a:gd name="T8" fmla="*/ 11 w 32"/>
                    <a:gd name="T9" fmla="*/ 23 h 104"/>
                    <a:gd name="T10" fmla="*/ 9 w 32"/>
                    <a:gd name="T11" fmla="*/ 30 h 104"/>
                    <a:gd name="T12" fmla="*/ 15 w 32"/>
                    <a:gd name="T13" fmla="*/ 40 h 104"/>
                    <a:gd name="T14" fmla="*/ 13 w 32"/>
                    <a:gd name="T15" fmla="*/ 43 h 104"/>
                    <a:gd name="T16" fmla="*/ 12 w 32"/>
                    <a:gd name="T17" fmla="*/ 48 h 104"/>
                    <a:gd name="T18" fmla="*/ 22 w 32"/>
                    <a:gd name="T19" fmla="*/ 50 h 104"/>
                    <a:gd name="T20" fmla="*/ 22 w 32"/>
                    <a:gd name="T21" fmla="*/ 56 h 104"/>
                    <a:gd name="T22" fmla="*/ 18 w 32"/>
                    <a:gd name="T23" fmla="*/ 60 h 104"/>
                    <a:gd name="T24" fmla="*/ 18 w 32"/>
                    <a:gd name="T25" fmla="*/ 67 h 104"/>
                    <a:gd name="T26" fmla="*/ 16 w 32"/>
                    <a:gd name="T27" fmla="*/ 74 h 104"/>
                    <a:gd name="T28" fmla="*/ 19 w 32"/>
                    <a:gd name="T29" fmla="*/ 80 h 104"/>
                    <a:gd name="T30" fmla="*/ 22 w 32"/>
                    <a:gd name="T31" fmla="*/ 84 h 104"/>
                    <a:gd name="T32" fmla="*/ 18 w 32"/>
                    <a:gd name="T33" fmla="*/ 85 h 104"/>
                    <a:gd name="T34" fmla="*/ 19 w 32"/>
                    <a:gd name="T35" fmla="*/ 89 h 104"/>
                    <a:gd name="T36" fmla="*/ 18 w 32"/>
                    <a:gd name="T37" fmla="*/ 104 h 104"/>
                    <a:gd name="T38" fmla="*/ 20 w 32"/>
                    <a:gd name="T39" fmla="*/ 96 h 104"/>
                    <a:gd name="T40" fmla="*/ 16 w 32"/>
                    <a:gd name="T41" fmla="*/ 95 h 104"/>
                    <a:gd name="T42" fmla="*/ 28 w 32"/>
                    <a:gd name="T43" fmla="*/ 93 h 104"/>
                    <a:gd name="T44" fmla="*/ 29 w 32"/>
                    <a:gd name="T45" fmla="*/ 92 h 104"/>
                    <a:gd name="T46" fmla="*/ 28 w 32"/>
                    <a:gd name="T47" fmla="*/ 87 h 104"/>
                    <a:gd name="T48" fmla="*/ 30 w 32"/>
                    <a:gd name="T49" fmla="*/ 82 h 104"/>
                    <a:gd name="T50" fmla="*/ 30 w 32"/>
                    <a:gd name="T51" fmla="*/ 76 h 104"/>
                    <a:gd name="T52" fmla="*/ 27 w 32"/>
                    <a:gd name="T53" fmla="*/ 70 h 104"/>
                    <a:gd name="T54" fmla="*/ 28 w 32"/>
                    <a:gd name="T55" fmla="*/ 70 h 104"/>
                    <a:gd name="T56" fmla="*/ 28 w 32"/>
                    <a:gd name="T57" fmla="*/ 68 h 104"/>
                    <a:gd name="T58" fmla="*/ 27 w 32"/>
                    <a:gd name="T59" fmla="*/ 64 h 104"/>
                    <a:gd name="T60" fmla="*/ 24 w 32"/>
                    <a:gd name="T61" fmla="*/ 59 h 104"/>
                    <a:gd name="T62" fmla="*/ 29 w 32"/>
                    <a:gd name="T63" fmla="*/ 57 h 104"/>
                    <a:gd name="T64" fmla="*/ 29 w 32"/>
                    <a:gd name="T65" fmla="*/ 52 h 104"/>
                    <a:gd name="T66" fmla="*/ 24 w 32"/>
                    <a:gd name="T67" fmla="*/ 49 h 104"/>
                    <a:gd name="T68" fmla="*/ 22 w 32"/>
                    <a:gd name="T69" fmla="*/ 43 h 104"/>
                    <a:gd name="T70" fmla="*/ 20 w 32"/>
                    <a:gd name="T71" fmla="*/ 33 h 104"/>
                    <a:gd name="T72" fmla="*/ 21 w 32"/>
                    <a:gd name="T73" fmla="*/ 30 h 104"/>
                    <a:gd name="T74" fmla="*/ 19 w 32"/>
                    <a:gd name="T75" fmla="*/ 19 h 104"/>
                    <a:gd name="T76" fmla="*/ 13 w 32"/>
                    <a:gd name="T77" fmla="*/ 24 h 104"/>
                    <a:gd name="T78" fmla="*/ 23 w 32"/>
                    <a:gd name="T79" fmla="*/ 19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2" h="104">
                      <a:moveTo>
                        <a:pt x="23" y="9"/>
                      </a:moveTo>
                      <a:cubicBezTo>
                        <a:pt x="22" y="7"/>
                        <a:pt x="20" y="5"/>
                        <a:pt x="17" y="4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8" y="3"/>
                        <a:pt x="14" y="0"/>
                        <a:pt x="10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5" y="4"/>
                        <a:pt x="8" y="4"/>
                        <a:pt x="7" y="6"/>
                      </a:cubicBezTo>
                      <a:cubicBezTo>
                        <a:pt x="8" y="8"/>
                        <a:pt x="17" y="9"/>
                        <a:pt x="14" y="10"/>
                      </a:cubicBezTo>
                      <a:cubicBezTo>
                        <a:pt x="15" y="11"/>
                        <a:pt x="12" y="11"/>
                        <a:pt x="11" y="11"/>
                      </a:cubicBezTo>
                      <a:cubicBezTo>
                        <a:pt x="10" y="13"/>
                        <a:pt x="17" y="13"/>
                        <a:pt x="18" y="15"/>
                      </a:cubicBezTo>
                      <a:cubicBezTo>
                        <a:pt x="0" y="15"/>
                        <a:pt x="22" y="20"/>
                        <a:pt x="11" y="23"/>
                      </a:cubicBezTo>
                      <a:cubicBezTo>
                        <a:pt x="13" y="24"/>
                        <a:pt x="11" y="27"/>
                        <a:pt x="15" y="29"/>
                      </a:cubicBezTo>
                      <a:cubicBezTo>
                        <a:pt x="10" y="28"/>
                        <a:pt x="14" y="31"/>
                        <a:pt x="9" y="30"/>
                      </a:cubicBezTo>
                      <a:cubicBezTo>
                        <a:pt x="19" y="31"/>
                        <a:pt x="5" y="36"/>
                        <a:pt x="18" y="37"/>
                      </a:cubicBezTo>
                      <a:cubicBezTo>
                        <a:pt x="14" y="40"/>
                        <a:pt x="18" y="37"/>
                        <a:pt x="15" y="40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11" y="41"/>
                        <a:pt x="19" y="42"/>
                        <a:pt x="13" y="43"/>
                      </a:cubicBezTo>
                      <a:cubicBezTo>
                        <a:pt x="12" y="45"/>
                        <a:pt x="17" y="43"/>
                        <a:pt x="20" y="45"/>
                      </a:cubicBezTo>
                      <a:cubicBezTo>
                        <a:pt x="19" y="47"/>
                        <a:pt x="17" y="47"/>
                        <a:pt x="12" y="48"/>
                      </a:cubicBezTo>
                      <a:cubicBezTo>
                        <a:pt x="18" y="48"/>
                        <a:pt x="15" y="50"/>
                        <a:pt x="18" y="51"/>
                      </a:cubicBezTo>
                      <a:cubicBezTo>
                        <a:pt x="18" y="51"/>
                        <a:pt x="20" y="49"/>
                        <a:pt x="22" y="50"/>
                      </a:cubicBezTo>
                      <a:cubicBezTo>
                        <a:pt x="21" y="54"/>
                        <a:pt x="26" y="53"/>
                        <a:pt x="28" y="56"/>
                      </a:cubicBezTo>
                      <a:cubicBezTo>
                        <a:pt x="21" y="58"/>
                        <a:pt x="27" y="53"/>
                        <a:pt x="22" y="56"/>
                      </a:cubicBezTo>
                      <a:cubicBezTo>
                        <a:pt x="19" y="54"/>
                        <a:pt x="19" y="52"/>
                        <a:pt x="14" y="51"/>
                      </a:cubicBezTo>
                      <a:cubicBezTo>
                        <a:pt x="14" y="54"/>
                        <a:pt x="15" y="57"/>
                        <a:pt x="18" y="60"/>
                      </a:cubicBezTo>
                      <a:cubicBezTo>
                        <a:pt x="17" y="61"/>
                        <a:pt x="15" y="59"/>
                        <a:pt x="14" y="60"/>
                      </a:cubicBezTo>
                      <a:cubicBezTo>
                        <a:pt x="11" y="63"/>
                        <a:pt x="21" y="65"/>
                        <a:pt x="18" y="67"/>
                      </a:cubicBezTo>
                      <a:cubicBezTo>
                        <a:pt x="14" y="66"/>
                        <a:pt x="14" y="66"/>
                        <a:pt x="14" y="66"/>
                      </a:cubicBezTo>
                      <a:cubicBezTo>
                        <a:pt x="19" y="68"/>
                        <a:pt x="13" y="71"/>
                        <a:pt x="16" y="74"/>
                      </a:cubicBezTo>
                      <a:cubicBezTo>
                        <a:pt x="18" y="73"/>
                        <a:pt x="19" y="73"/>
                        <a:pt x="20" y="74"/>
                      </a:cubicBezTo>
                      <a:cubicBezTo>
                        <a:pt x="11" y="74"/>
                        <a:pt x="25" y="77"/>
                        <a:pt x="19" y="80"/>
                      </a:cubicBezTo>
                      <a:cubicBezTo>
                        <a:pt x="24" y="80"/>
                        <a:pt x="27" y="82"/>
                        <a:pt x="28" y="84"/>
                      </a:cubicBezTo>
                      <a:cubicBezTo>
                        <a:pt x="26" y="84"/>
                        <a:pt x="24" y="84"/>
                        <a:pt x="22" y="84"/>
                      </a:cubicBezTo>
                      <a:cubicBezTo>
                        <a:pt x="26" y="81"/>
                        <a:pt x="16" y="81"/>
                        <a:pt x="14" y="79"/>
                      </a:cubicBezTo>
                      <a:cubicBezTo>
                        <a:pt x="17" y="81"/>
                        <a:pt x="14" y="84"/>
                        <a:pt x="18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13" y="87"/>
                        <a:pt x="23" y="87"/>
                        <a:pt x="19" y="89"/>
                      </a:cubicBezTo>
                      <a:cubicBezTo>
                        <a:pt x="16" y="89"/>
                        <a:pt x="16" y="89"/>
                        <a:pt x="16" y="89"/>
                      </a:cubicBezTo>
                      <a:cubicBezTo>
                        <a:pt x="16" y="94"/>
                        <a:pt x="11" y="100"/>
                        <a:pt x="18" y="104"/>
                      </a:cubicBezTo>
                      <a:cubicBezTo>
                        <a:pt x="21" y="104"/>
                        <a:pt x="27" y="102"/>
                        <a:pt x="29" y="102"/>
                      </a:cubicBezTo>
                      <a:cubicBezTo>
                        <a:pt x="27" y="100"/>
                        <a:pt x="22" y="98"/>
                        <a:pt x="20" y="96"/>
                      </a:cubicBezTo>
                      <a:cubicBezTo>
                        <a:pt x="25" y="96"/>
                        <a:pt x="25" y="96"/>
                        <a:pt x="25" y="96"/>
                      </a:cubicBezTo>
                      <a:cubicBezTo>
                        <a:pt x="21" y="96"/>
                        <a:pt x="19" y="94"/>
                        <a:pt x="16" y="95"/>
                      </a:cubicBezTo>
                      <a:cubicBezTo>
                        <a:pt x="14" y="94"/>
                        <a:pt x="21" y="94"/>
                        <a:pt x="18" y="92"/>
                      </a:cubicBezTo>
                      <a:cubicBezTo>
                        <a:pt x="23" y="92"/>
                        <a:pt x="24" y="93"/>
                        <a:pt x="28" y="93"/>
                      </a:cubicBezTo>
                      <a:cubicBezTo>
                        <a:pt x="26" y="92"/>
                        <a:pt x="26" y="92"/>
                        <a:pt x="26" y="92"/>
                      </a:cubicBezTo>
                      <a:cubicBezTo>
                        <a:pt x="28" y="92"/>
                        <a:pt x="27" y="91"/>
                        <a:pt x="29" y="92"/>
                      </a:cubicBezTo>
                      <a:cubicBezTo>
                        <a:pt x="23" y="89"/>
                        <a:pt x="32" y="88"/>
                        <a:pt x="29" y="85"/>
                      </a:cubicBezTo>
                      <a:cubicBezTo>
                        <a:pt x="28" y="87"/>
                        <a:pt x="28" y="87"/>
                        <a:pt x="28" y="87"/>
                      </a:cubicBezTo>
                      <a:cubicBezTo>
                        <a:pt x="25" y="87"/>
                        <a:pt x="25" y="86"/>
                        <a:pt x="25" y="85"/>
                      </a:cubicBezTo>
                      <a:cubicBezTo>
                        <a:pt x="29" y="84"/>
                        <a:pt x="28" y="84"/>
                        <a:pt x="30" y="82"/>
                      </a:cubicBezTo>
                      <a:cubicBezTo>
                        <a:pt x="28" y="81"/>
                        <a:pt x="22" y="80"/>
                        <a:pt x="22" y="79"/>
                      </a:cubicBezTo>
                      <a:cubicBezTo>
                        <a:pt x="28" y="79"/>
                        <a:pt x="25" y="76"/>
                        <a:pt x="30" y="76"/>
                      </a:cubicBezTo>
                      <a:cubicBezTo>
                        <a:pt x="24" y="75"/>
                        <a:pt x="28" y="72"/>
                        <a:pt x="25" y="72"/>
                      </a:cubicBezTo>
                      <a:cubicBezTo>
                        <a:pt x="24" y="71"/>
                        <a:pt x="24" y="70"/>
                        <a:pt x="27" y="70"/>
                      </a:cubicBezTo>
                      <a:cubicBezTo>
                        <a:pt x="28" y="71"/>
                        <a:pt x="28" y="71"/>
                        <a:pt x="28" y="71"/>
                      </a:cubicBezTo>
                      <a:cubicBezTo>
                        <a:pt x="28" y="70"/>
                        <a:pt x="28" y="70"/>
                        <a:pt x="28" y="70"/>
                      </a:cubicBezTo>
                      <a:cubicBezTo>
                        <a:pt x="30" y="70"/>
                        <a:pt x="30" y="70"/>
                        <a:pt x="30" y="70"/>
                      </a:cubicBezTo>
                      <a:cubicBezTo>
                        <a:pt x="30" y="69"/>
                        <a:pt x="26" y="69"/>
                        <a:pt x="28" y="68"/>
                      </a:cubicBezTo>
                      <a:cubicBezTo>
                        <a:pt x="30" y="68"/>
                        <a:pt x="30" y="69"/>
                        <a:pt x="31" y="69"/>
                      </a:cubicBezTo>
                      <a:cubicBezTo>
                        <a:pt x="31" y="67"/>
                        <a:pt x="22" y="65"/>
                        <a:pt x="27" y="64"/>
                      </a:cubicBezTo>
                      <a:cubicBezTo>
                        <a:pt x="25" y="63"/>
                        <a:pt x="24" y="61"/>
                        <a:pt x="18" y="61"/>
                      </a:cubicBezTo>
                      <a:cubicBezTo>
                        <a:pt x="20" y="61"/>
                        <a:pt x="25" y="61"/>
                        <a:pt x="24" y="59"/>
                      </a:cubicBezTo>
                      <a:cubicBezTo>
                        <a:pt x="19" y="58"/>
                        <a:pt x="26" y="57"/>
                        <a:pt x="23" y="56"/>
                      </a:cubicBezTo>
                      <a:cubicBezTo>
                        <a:pt x="28" y="58"/>
                        <a:pt x="24" y="56"/>
                        <a:pt x="29" y="57"/>
                      </a:cubicBezTo>
                      <a:cubicBezTo>
                        <a:pt x="31" y="56"/>
                        <a:pt x="25" y="54"/>
                        <a:pt x="26" y="52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28" y="51"/>
                        <a:pt x="24" y="50"/>
                        <a:pt x="28" y="49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6" y="48"/>
                        <a:pt x="25" y="46"/>
                        <a:pt x="29" y="44"/>
                      </a:cubicBezTo>
                      <a:cubicBezTo>
                        <a:pt x="22" y="43"/>
                        <a:pt x="22" y="43"/>
                        <a:pt x="22" y="43"/>
                      </a:cubicBezTo>
                      <a:cubicBezTo>
                        <a:pt x="29" y="40"/>
                        <a:pt x="23" y="37"/>
                        <a:pt x="17" y="35"/>
                      </a:cubicBezTo>
                      <a:cubicBezTo>
                        <a:pt x="17" y="34"/>
                        <a:pt x="18" y="33"/>
                        <a:pt x="20" y="33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2"/>
                        <a:pt x="26" y="31"/>
                        <a:pt x="21" y="30"/>
                      </a:cubicBezTo>
                      <a:cubicBezTo>
                        <a:pt x="19" y="29"/>
                        <a:pt x="24" y="29"/>
                        <a:pt x="25" y="28"/>
                      </a:cubicBezTo>
                      <a:cubicBezTo>
                        <a:pt x="18" y="25"/>
                        <a:pt x="31" y="20"/>
                        <a:pt x="19" y="19"/>
                      </a:cubicBezTo>
                      <a:cubicBezTo>
                        <a:pt x="19" y="20"/>
                        <a:pt x="17" y="23"/>
                        <a:pt x="17" y="25"/>
                      </a:cubicBezTo>
                      <a:cubicBezTo>
                        <a:pt x="16" y="24"/>
                        <a:pt x="14" y="25"/>
                        <a:pt x="13" y="24"/>
                      </a:cubicBezTo>
                      <a:cubicBezTo>
                        <a:pt x="13" y="22"/>
                        <a:pt x="17" y="21"/>
                        <a:pt x="15" y="18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30" y="15"/>
                        <a:pt x="12" y="12"/>
                        <a:pt x="23" y="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57" name="Freeform 1200"/>
                <p:cNvSpPr>
                  <a:spLocks/>
                </p:cNvSpPr>
                <p:nvPr/>
              </p:nvSpPr>
              <p:spPr bwMode="auto">
                <a:xfrm>
                  <a:off x="4127" y="2652"/>
                  <a:ext cx="4" cy="1"/>
                </a:xfrm>
                <a:custGeom>
                  <a:avLst/>
                  <a:gdLst>
                    <a:gd name="T0" fmla="*/ 0 w 4"/>
                    <a:gd name="T1" fmla="*/ 1 h 1"/>
                    <a:gd name="T2" fmla="*/ 4 w 4"/>
                    <a:gd name="T3" fmla="*/ 0 h 1"/>
                    <a:gd name="T4" fmla="*/ 1 w 4"/>
                    <a:gd name="T5" fmla="*/ 0 h 1"/>
                    <a:gd name="T6" fmla="*/ 0 w 4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58" name="Freeform 1201"/>
                <p:cNvSpPr>
                  <a:spLocks/>
                </p:cNvSpPr>
                <p:nvPr/>
              </p:nvSpPr>
              <p:spPr bwMode="auto">
                <a:xfrm>
                  <a:off x="4126" y="2651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1 w 2"/>
                    <a:gd name="T5" fmla="*/ 1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59" name="Freeform 1202"/>
                <p:cNvSpPr>
                  <a:spLocks/>
                </p:cNvSpPr>
                <p:nvPr/>
              </p:nvSpPr>
              <p:spPr bwMode="auto">
                <a:xfrm>
                  <a:off x="4125" y="2622"/>
                  <a:ext cx="2" cy="2"/>
                </a:xfrm>
                <a:custGeom>
                  <a:avLst/>
                  <a:gdLst>
                    <a:gd name="T0" fmla="*/ 1 w 2"/>
                    <a:gd name="T1" fmla="*/ 2 h 2"/>
                    <a:gd name="T2" fmla="*/ 1 w 2"/>
                    <a:gd name="T3" fmla="*/ 0 h 2"/>
                    <a:gd name="T4" fmla="*/ 1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1" y="1"/>
                        <a:pt x="2" y="1"/>
                        <a:pt x="1" y="0"/>
                      </a:cubicBezTo>
                      <a:cubicBezTo>
                        <a:pt x="0" y="0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60" name="Freeform 1203"/>
                <p:cNvSpPr>
                  <a:spLocks/>
                </p:cNvSpPr>
                <p:nvPr/>
              </p:nvSpPr>
              <p:spPr bwMode="auto">
                <a:xfrm>
                  <a:off x="4123" y="2622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1 w 2"/>
                    <a:gd name="T5" fmla="*/ 1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61" name="Freeform 1204"/>
                <p:cNvSpPr>
                  <a:spLocks/>
                </p:cNvSpPr>
                <p:nvPr/>
              </p:nvSpPr>
              <p:spPr bwMode="auto">
                <a:xfrm>
                  <a:off x="4107" y="2575"/>
                  <a:ext cx="22" cy="47"/>
                </a:xfrm>
                <a:custGeom>
                  <a:avLst/>
                  <a:gdLst>
                    <a:gd name="T0" fmla="*/ 14 w 26"/>
                    <a:gd name="T1" fmla="*/ 10 h 55"/>
                    <a:gd name="T2" fmla="*/ 9 w 26"/>
                    <a:gd name="T3" fmla="*/ 7 h 55"/>
                    <a:gd name="T4" fmla="*/ 13 w 26"/>
                    <a:gd name="T5" fmla="*/ 5 h 55"/>
                    <a:gd name="T6" fmla="*/ 5 w 26"/>
                    <a:gd name="T7" fmla="*/ 1 h 55"/>
                    <a:gd name="T8" fmla="*/ 10 w 26"/>
                    <a:gd name="T9" fmla="*/ 27 h 55"/>
                    <a:gd name="T10" fmla="*/ 7 w 26"/>
                    <a:gd name="T11" fmla="*/ 26 h 55"/>
                    <a:gd name="T12" fmla="*/ 12 w 26"/>
                    <a:gd name="T13" fmla="*/ 35 h 55"/>
                    <a:gd name="T14" fmla="*/ 6 w 26"/>
                    <a:gd name="T15" fmla="*/ 35 h 55"/>
                    <a:gd name="T16" fmla="*/ 8 w 26"/>
                    <a:gd name="T17" fmla="*/ 41 h 55"/>
                    <a:gd name="T18" fmla="*/ 11 w 26"/>
                    <a:gd name="T19" fmla="*/ 41 h 55"/>
                    <a:gd name="T20" fmla="*/ 10 w 26"/>
                    <a:gd name="T21" fmla="*/ 42 h 55"/>
                    <a:gd name="T22" fmla="*/ 11 w 26"/>
                    <a:gd name="T23" fmla="*/ 42 h 55"/>
                    <a:gd name="T24" fmla="*/ 12 w 26"/>
                    <a:gd name="T25" fmla="*/ 45 h 55"/>
                    <a:gd name="T26" fmla="*/ 10 w 26"/>
                    <a:gd name="T27" fmla="*/ 44 h 55"/>
                    <a:gd name="T28" fmla="*/ 12 w 26"/>
                    <a:gd name="T29" fmla="*/ 47 h 55"/>
                    <a:gd name="T30" fmla="*/ 9 w 26"/>
                    <a:gd name="T31" fmla="*/ 47 h 55"/>
                    <a:gd name="T32" fmla="*/ 14 w 26"/>
                    <a:gd name="T33" fmla="*/ 54 h 55"/>
                    <a:gd name="T34" fmla="*/ 18 w 26"/>
                    <a:gd name="T35" fmla="*/ 55 h 55"/>
                    <a:gd name="T36" fmla="*/ 15 w 26"/>
                    <a:gd name="T37" fmla="*/ 49 h 55"/>
                    <a:gd name="T38" fmla="*/ 15 w 26"/>
                    <a:gd name="T39" fmla="*/ 49 h 55"/>
                    <a:gd name="T40" fmla="*/ 13 w 26"/>
                    <a:gd name="T41" fmla="*/ 45 h 55"/>
                    <a:gd name="T42" fmla="*/ 19 w 26"/>
                    <a:gd name="T43" fmla="*/ 48 h 55"/>
                    <a:gd name="T44" fmla="*/ 23 w 26"/>
                    <a:gd name="T45" fmla="*/ 41 h 55"/>
                    <a:gd name="T46" fmla="*/ 23 w 26"/>
                    <a:gd name="T47" fmla="*/ 42 h 55"/>
                    <a:gd name="T48" fmla="*/ 21 w 26"/>
                    <a:gd name="T49" fmla="*/ 40 h 55"/>
                    <a:gd name="T50" fmla="*/ 18 w 26"/>
                    <a:gd name="T51" fmla="*/ 41 h 55"/>
                    <a:gd name="T52" fmla="*/ 12 w 26"/>
                    <a:gd name="T53" fmla="*/ 40 h 55"/>
                    <a:gd name="T54" fmla="*/ 12 w 26"/>
                    <a:gd name="T55" fmla="*/ 38 h 55"/>
                    <a:gd name="T56" fmla="*/ 17 w 26"/>
                    <a:gd name="T57" fmla="*/ 39 h 55"/>
                    <a:gd name="T58" fmla="*/ 15 w 26"/>
                    <a:gd name="T59" fmla="*/ 38 h 55"/>
                    <a:gd name="T60" fmla="*/ 21 w 26"/>
                    <a:gd name="T61" fmla="*/ 36 h 55"/>
                    <a:gd name="T62" fmla="*/ 15 w 26"/>
                    <a:gd name="T63" fmla="*/ 35 h 55"/>
                    <a:gd name="T64" fmla="*/ 14 w 26"/>
                    <a:gd name="T65" fmla="*/ 25 h 55"/>
                    <a:gd name="T66" fmla="*/ 18 w 26"/>
                    <a:gd name="T67" fmla="*/ 27 h 55"/>
                    <a:gd name="T68" fmla="*/ 14 w 26"/>
                    <a:gd name="T69" fmla="*/ 24 h 55"/>
                    <a:gd name="T70" fmla="*/ 16 w 26"/>
                    <a:gd name="T71" fmla="*/ 18 h 55"/>
                    <a:gd name="T72" fmla="*/ 13 w 26"/>
                    <a:gd name="T73" fmla="*/ 19 h 55"/>
                    <a:gd name="T74" fmla="*/ 14 w 26"/>
                    <a:gd name="T75" fmla="*/ 12 h 55"/>
                    <a:gd name="T76" fmla="*/ 14 w 26"/>
                    <a:gd name="T77" fmla="*/ 12 h 55"/>
                    <a:gd name="T78" fmla="*/ 7 w 26"/>
                    <a:gd name="T79" fmla="*/ 8 h 55"/>
                    <a:gd name="T80" fmla="*/ 14 w 26"/>
                    <a:gd name="T81" fmla="*/ 1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6" h="55">
                      <a:moveTo>
                        <a:pt x="14" y="10"/>
                      </a:move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12" y="7"/>
                        <a:pt x="9" y="4"/>
                        <a:pt x="13" y="5"/>
                      </a:cubicBezTo>
                      <a:cubicBezTo>
                        <a:pt x="7" y="3"/>
                        <a:pt x="13" y="0"/>
                        <a:pt x="5" y="1"/>
                      </a:cubicBezTo>
                      <a:cubicBezTo>
                        <a:pt x="8" y="9"/>
                        <a:pt x="3" y="19"/>
                        <a:pt x="10" y="27"/>
                      </a:cubicBezTo>
                      <a:cubicBezTo>
                        <a:pt x="7" y="26"/>
                        <a:pt x="7" y="26"/>
                        <a:pt x="7" y="26"/>
                      </a:cubicBezTo>
                      <a:cubicBezTo>
                        <a:pt x="13" y="30"/>
                        <a:pt x="0" y="32"/>
                        <a:pt x="12" y="35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4" y="37"/>
                        <a:pt x="15" y="39"/>
                        <a:pt x="8" y="41"/>
                      </a:cubicBezTo>
                      <a:cubicBezTo>
                        <a:pt x="11" y="41"/>
                        <a:pt x="11" y="41"/>
                        <a:pt x="11" y="41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1" y="42"/>
                        <a:pt x="11" y="42"/>
                        <a:pt x="11" y="42"/>
                      </a:cubicBezTo>
                      <a:cubicBezTo>
                        <a:pt x="14" y="43"/>
                        <a:pt x="13" y="44"/>
                        <a:pt x="12" y="45"/>
                      </a:cubicBezTo>
                      <a:cubicBezTo>
                        <a:pt x="9" y="46"/>
                        <a:pt x="11" y="45"/>
                        <a:pt x="10" y="44"/>
                      </a:cubicBezTo>
                      <a:cubicBezTo>
                        <a:pt x="8" y="45"/>
                        <a:pt x="12" y="46"/>
                        <a:pt x="12" y="47"/>
                      </a:cubicBezTo>
                      <a:cubicBezTo>
                        <a:pt x="11" y="48"/>
                        <a:pt x="9" y="47"/>
                        <a:pt x="9" y="47"/>
                      </a:cubicBezTo>
                      <a:cubicBezTo>
                        <a:pt x="11" y="50"/>
                        <a:pt x="5" y="52"/>
                        <a:pt x="14" y="54"/>
                      </a:cubicBezTo>
                      <a:cubicBezTo>
                        <a:pt x="16" y="55"/>
                        <a:pt x="17" y="54"/>
                        <a:pt x="18" y="55"/>
                      </a:cubicBezTo>
                      <a:cubicBezTo>
                        <a:pt x="21" y="53"/>
                        <a:pt x="18" y="51"/>
                        <a:pt x="15" y="49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6" y="48"/>
                        <a:pt x="17" y="48"/>
                        <a:pt x="13" y="45"/>
                      </a:cubicBezTo>
                      <a:cubicBezTo>
                        <a:pt x="17" y="46"/>
                        <a:pt x="17" y="47"/>
                        <a:pt x="19" y="48"/>
                      </a:cubicBezTo>
                      <a:cubicBezTo>
                        <a:pt x="26" y="45"/>
                        <a:pt x="13" y="43"/>
                        <a:pt x="23" y="41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4" y="41"/>
                        <a:pt x="22" y="40"/>
                        <a:pt x="21" y="40"/>
                      </a:cubicBezTo>
                      <a:cubicBezTo>
                        <a:pt x="18" y="41"/>
                        <a:pt x="18" y="41"/>
                        <a:pt x="18" y="41"/>
                      </a:cubicBezTo>
                      <a:cubicBezTo>
                        <a:pt x="18" y="40"/>
                        <a:pt x="13" y="40"/>
                        <a:pt x="12" y="40"/>
                      </a:cubicBezTo>
                      <a:cubicBezTo>
                        <a:pt x="16" y="39"/>
                        <a:pt x="10" y="39"/>
                        <a:pt x="12" y="38"/>
                      </a:cubicBezTo>
                      <a:cubicBezTo>
                        <a:pt x="16" y="37"/>
                        <a:pt x="15" y="39"/>
                        <a:pt x="17" y="39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4" y="36"/>
                        <a:pt x="19" y="36"/>
                        <a:pt x="21" y="36"/>
                      </a:cubicBezTo>
                      <a:cubicBezTo>
                        <a:pt x="18" y="35"/>
                        <a:pt x="19" y="36"/>
                        <a:pt x="15" y="35"/>
                      </a:cubicBezTo>
                      <a:cubicBezTo>
                        <a:pt x="19" y="34"/>
                        <a:pt x="18" y="28"/>
                        <a:pt x="14" y="25"/>
                      </a:cubicBezTo>
                      <a:cubicBezTo>
                        <a:pt x="15" y="26"/>
                        <a:pt x="19" y="25"/>
                        <a:pt x="18" y="27"/>
                      </a:cubicBezTo>
                      <a:cubicBezTo>
                        <a:pt x="19" y="26"/>
                        <a:pt x="17" y="24"/>
                        <a:pt x="14" y="24"/>
                      </a:cubicBezTo>
                      <a:cubicBezTo>
                        <a:pt x="11" y="22"/>
                        <a:pt x="13" y="20"/>
                        <a:pt x="16" y="18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8" y="17"/>
                        <a:pt x="16" y="15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3" y="11"/>
                        <a:pt x="6" y="10"/>
                        <a:pt x="7" y="8"/>
                      </a:cubicBezTo>
                      <a:cubicBezTo>
                        <a:pt x="11" y="9"/>
                        <a:pt x="10" y="10"/>
                        <a:pt x="14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62" name="Freeform 1205"/>
                <p:cNvSpPr>
                  <a:spLocks/>
                </p:cNvSpPr>
                <p:nvPr/>
              </p:nvSpPr>
              <p:spPr bwMode="auto">
                <a:xfrm>
                  <a:off x="4109" y="2574"/>
                  <a:ext cx="8" cy="2"/>
                </a:xfrm>
                <a:custGeom>
                  <a:avLst/>
                  <a:gdLst>
                    <a:gd name="T0" fmla="*/ 4 w 9"/>
                    <a:gd name="T1" fmla="*/ 1 h 2"/>
                    <a:gd name="T2" fmla="*/ 8 w 9"/>
                    <a:gd name="T3" fmla="*/ 2 h 2"/>
                    <a:gd name="T4" fmla="*/ 1 w 9"/>
                    <a:gd name="T5" fmla="*/ 0 h 2"/>
                    <a:gd name="T6" fmla="*/ 3 w 9"/>
                    <a:gd name="T7" fmla="*/ 1 h 2"/>
                    <a:gd name="T8" fmla="*/ 4 w 9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2">
                      <a:moveTo>
                        <a:pt x="4" y="1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4" y="0"/>
                        <a:pt x="1" y="0"/>
                      </a:cubicBezTo>
                      <a:cubicBezTo>
                        <a:pt x="2" y="0"/>
                        <a:pt x="0" y="1"/>
                        <a:pt x="3" y="1"/>
                      </a:cubicBezTo>
                      <a:cubicBezTo>
                        <a:pt x="3" y="1"/>
                        <a:pt x="5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63" name="Freeform 1206"/>
                <p:cNvSpPr>
                  <a:spLocks/>
                </p:cNvSpPr>
                <p:nvPr/>
              </p:nvSpPr>
              <p:spPr bwMode="auto">
                <a:xfrm>
                  <a:off x="4103" y="2550"/>
                  <a:ext cx="17" cy="24"/>
                </a:xfrm>
                <a:custGeom>
                  <a:avLst/>
                  <a:gdLst>
                    <a:gd name="T0" fmla="*/ 10 w 20"/>
                    <a:gd name="T1" fmla="*/ 10 h 28"/>
                    <a:gd name="T2" fmla="*/ 7 w 20"/>
                    <a:gd name="T3" fmla="*/ 10 h 28"/>
                    <a:gd name="T4" fmla="*/ 6 w 20"/>
                    <a:gd name="T5" fmla="*/ 20 h 28"/>
                    <a:gd name="T6" fmla="*/ 12 w 20"/>
                    <a:gd name="T7" fmla="*/ 23 h 28"/>
                    <a:gd name="T8" fmla="*/ 8 w 20"/>
                    <a:gd name="T9" fmla="*/ 24 h 28"/>
                    <a:gd name="T10" fmla="*/ 13 w 20"/>
                    <a:gd name="T11" fmla="*/ 27 h 28"/>
                    <a:gd name="T12" fmla="*/ 11 w 20"/>
                    <a:gd name="T13" fmla="*/ 25 h 28"/>
                    <a:gd name="T14" fmla="*/ 13 w 20"/>
                    <a:gd name="T15" fmla="*/ 25 h 28"/>
                    <a:gd name="T16" fmla="*/ 12 w 20"/>
                    <a:gd name="T17" fmla="*/ 24 h 28"/>
                    <a:gd name="T18" fmla="*/ 15 w 20"/>
                    <a:gd name="T19" fmla="*/ 24 h 28"/>
                    <a:gd name="T20" fmla="*/ 9 w 20"/>
                    <a:gd name="T21" fmla="*/ 19 h 28"/>
                    <a:gd name="T22" fmla="*/ 15 w 20"/>
                    <a:gd name="T23" fmla="*/ 20 h 28"/>
                    <a:gd name="T24" fmla="*/ 17 w 20"/>
                    <a:gd name="T25" fmla="*/ 15 h 28"/>
                    <a:gd name="T26" fmla="*/ 15 w 20"/>
                    <a:gd name="T27" fmla="*/ 15 h 28"/>
                    <a:gd name="T28" fmla="*/ 11 w 20"/>
                    <a:gd name="T29" fmla="*/ 16 h 28"/>
                    <a:gd name="T30" fmla="*/ 17 w 20"/>
                    <a:gd name="T31" fmla="*/ 14 h 28"/>
                    <a:gd name="T32" fmla="*/ 14 w 20"/>
                    <a:gd name="T33" fmla="*/ 5 h 28"/>
                    <a:gd name="T34" fmla="*/ 7 w 20"/>
                    <a:gd name="T35" fmla="*/ 3 h 28"/>
                    <a:gd name="T36" fmla="*/ 12 w 20"/>
                    <a:gd name="T37" fmla="*/ 4 h 28"/>
                    <a:gd name="T38" fmla="*/ 14 w 20"/>
                    <a:gd name="T39" fmla="*/ 2 h 28"/>
                    <a:gd name="T40" fmla="*/ 4 w 20"/>
                    <a:gd name="T41" fmla="*/ 0 h 28"/>
                    <a:gd name="T42" fmla="*/ 10 w 20"/>
                    <a:gd name="T43" fmla="*/ 1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" h="28">
                      <a:moveTo>
                        <a:pt x="10" y="10"/>
                      </a:move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4"/>
                        <a:pt x="9" y="19"/>
                        <a:pt x="6" y="20"/>
                      </a:cubicBezTo>
                      <a:cubicBezTo>
                        <a:pt x="5" y="21"/>
                        <a:pt x="11" y="22"/>
                        <a:pt x="12" y="23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11" y="25"/>
                        <a:pt x="6" y="28"/>
                        <a:pt x="13" y="27"/>
                      </a:cubicBezTo>
                      <a:cubicBezTo>
                        <a:pt x="14" y="27"/>
                        <a:pt x="10" y="26"/>
                        <a:pt x="11" y="25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20" y="22"/>
                        <a:pt x="7" y="23"/>
                        <a:pt x="9" y="19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6" y="18"/>
                        <a:pt x="14" y="16"/>
                        <a:pt x="17" y="15"/>
                      </a:cubicBezTo>
                      <a:cubicBezTo>
                        <a:pt x="17" y="15"/>
                        <a:pt x="14" y="15"/>
                        <a:pt x="15" y="15"/>
                      </a:cubicBezTo>
                      <a:cubicBezTo>
                        <a:pt x="15" y="15"/>
                        <a:pt x="13" y="16"/>
                        <a:pt x="11" y="16"/>
                      </a:cubicBezTo>
                      <a:cubicBezTo>
                        <a:pt x="6" y="13"/>
                        <a:pt x="14" y="16"/>
                        <a:pt x="17" y="14"/>
                      </a:cubicBezTo>
                      <a:cubicBezTo>
                        <a:pt x="13" y="11"/>
                        <a:pt x="9" y="6"/>
                        <a:pt x="14" y="5"/>
                      </a:cubicBezTo>
                      <a:cubicBezTo>
                        <a:pt x="11" y="6"/>
                        <a:pt x="7" y="4"/>
                        <a:pt x="7" y="3"/>
                      </a:cubicBezTo>
                      <a:cubicBezTo>
                        <a:pt x="9" y="2"/>
                        <a:pt x="11" y="3"/>
                        <a:pt x="12" y="4"/>
                      </a:cubicBezTo>
                      <a:cubicBezTo>
                        <a:pt x="13" y="3"/>
                        <a:pt x="14" y="2"/>
                        <a:pt x="14" y="2"/>
                      </a:cubicBezTo>
                      <a:cubicBezTo>
                        <a:pt x="10" y="3"/>
                        <a:pt x="6" y="2"/>
                        <a:pt x="4" y="0"/>
                      </a:cubicBezTo>
                      <a:cubicBezTo>
                        <a:pt x="0" y="4"/>
                        <a:pt x="11" y="7"/>
                        <a:pt x="10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0" name="Group 1408"/>
              <p:cNvGrpSpPr>
                <a:grpSpLocks/>
              </p:cNvGrpSpPr>
              <p:nvPr/>
            </p:nvGrpSpPr>
            <p:grpSpPr bwMode="auto">
              <a:xfrm>
                <a:off x="3450" y="2557"/>
                <a:ext cx="689" cy="411"/>
                <a:chOff x="3450" y="2557"/>
                <a:chExt cx="689" cy="411"/>
              </a:xfrm>
            </p:grpSpPr>
            <p:sp>
              <p:nvSpPr>
                <p:cNvPr id="264" name="Freeform 1208"/>
                <p:cNvSpPr>
                  <a:spLocks/>
                </p:cNvSpPr>
                <p:nvPr/>
              </p:nvSpPr>
              <p:spPr bwMode="auto">
                <a:xfrm>
                  <a:off x="4108" y="2557"/>
                  <a:ext cx="1" cy="2"/>
                </a:xfrm>
                <a:custGeom>
                  <a:avLst/>
                  <a:gdLst>
                    <a:gd name="T0" fmla="*/ 0 w 1"/>
                    <a:gd name="T1" fmla="*/ 1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65" name="Freeform 1209"/>
                <p:cNvSpPr>
                  <a:spLocks/>
                </p:cNvSpPr>
                <p:nvPr/>
              </p:nvSpPr>
              <p:spPr bwMode="auto">
                <a:xfrm>
                  <a:off x="4112" y="2603"/>
                  <a:ext cx="1" cy="4"/>
                </a:xfrm>
                <a:custGeom>
                  <a:avLst/>
                  <a:gdLst>
                    <a:gd name="T0" fmla="*/ 1 w 1"/>
                    <a:gd name="T1" fmla="*/ 1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4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66" name="Freeform 1210"/>
                <p:cNvSpPr>
                  <a:spLocks/>
                </p:cNvSpPr>
                <p:nvPr/>
              </p:nvSpPr>
              <p:spPr bwMode="auto">
                <a:xfrm>
                  <a:off x="4100" y="2595"/>
                  <a:ext cx="11" cy="14"/>
                </a:xfrm>
                <a:custGeom>
                  <a:avLst/>
                  <a:gdLst>
                    <a:gd name="T0" fmla="*/ 3 w 12"/>
                    <a:gd name="T1" fmla="*/ 0 h 16"/>
                    <a:gd name="T2" fmla="*/ 0 w 12"/>
                    <a:gd name="T3" fmla="*/ 2 h 16"/>
                    <a:gd name="T4" fmla="*/ 7 w 12"/>
                    <a:gd name="T5" fmla="*/ 16 h 16"/>
                    <a:gd name="T6" fmla="*/ 11 w 12"/>
                    <a:gd name="T7" fmla="*/ 6 h 16"/>
                    <a:gd name="T8" fmla="*/ 6 w 12"/>
                    <a:gd name="T9" fmla="*/ 10 h 16"/>
                    <a:gd name="T10" fmla="*/ 9 w 12"/>
                    <a:gd name="T11" fmla="*/ 3 h 16"/>
                    <a:gd name="T12" fmla="*/ 4 w 12"/>
                    <a:gd name="T13" fmla="*/ 5 h 16"/>
                    <a:gd name="T14" fmla="*/ 3 w 12"/>
                    <a:gd name="T1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16">
                      <a:moveTo>
                        <a:pt x="3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4" y="12"/>
                        <a:pt x="0" y="9"/>
                        <a:pt x="7" y="16"/>
                      </a:cubicBezTo>
                      <a:cubicBezTo>
                        <a:pt x="9" y="14"/>
                        <a:pt x="12" y="10"/>
                        <a:pt x="11" y="6"/>
                      </a:cubicBezTo>
                      <a:cubicBezTo>
                        <a:pt x="10" y="6"/>
                        <a:pt x="9" y="11"/>
                        <a:pt x="6" y="10"/>
                      </a:cubicBezTo>
                      <a:cubicBezTo>
                        <a:pt x="7" y="7"/>
                        <a:pt x="9" y="7"/>
                        <a:pt x="9" y="3"/>
                      </a:cubicBezTo>
                      <a:cubicBezTo>
                        <a:pt x="5" y="0"/>
                        <a:pt x="8" y="5"/>
                        <a:pt x="4" y="5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67" name="Freeform 1211"/>
                <p:cNvSpPr>
                  <a:spLocks/>
                </p:cNvSpPr>
                <p:nvPr/>
              </p:nvSpPr>
              <p:spPr bwMode="auto">
                <a:xfrm>
                  <a:off x="4100" y="2600"/>
                  <a:ext cx="1" cy="4"/>
                </a:xfrm>
                <a:custGeom>
                  <a:avLst/>
                  <a:gdLst>
                    <a:gd name="T0" fmla="*/ 2 w 2"/>
                    <a:gd name="T1" fmla="*/ 5 h 5"/>
                    <a:gd name="T2" fmla="*/ 2 w 2"/>
                    <a:gd name="T3" fmla="*/ 0 h 5"/>
                    <a:gd name="T4" fmla="*/ 2 w 2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0" y="4"/>
                        <a:pt x="2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68" name="Freeform 1212"/>
                <p:cNvSpPr>
                  <a:spLocks/>
                </p:cNvSpPr>
                <p:nvPr/>
              </p:nvSpPr>
              <p:spPr bwMode="auto">
                <a:xfrm>
                  <a:off x="4097" y="2602"/>
                  <a:ext cx="3" cy="5"/>
                </a:xfrm>
                <a:custGeom>
                  <a:avLst/>
                  <a:gdLst>
                    <a:gd name="T0" fmla="*/ 3 w 3"/>
                    <a:gd name="T1" fmla="*/ 4 h 6"/>
                    <a:gd name="T2" fmla="*/ 2 w 3"/>
                    <a:gd name="T3" fmla="*/ 0 h 6"/>
                    <a:gd name="T4" fmla="*/ 0 w 3"/>
                    <a:gd name="T5" fmla="*/ 6 h 6"/>
                    <a:gd name="T6" fmla="*/ 3 w 3"/>
                    <a:gd name="T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3" y="4"/>
                      </a:moveTo>
                      <a:cubicBezTo>
                        <a:pt x="0" y="4"/>
                        <a:pt x="2" y="0"/>
                        <a:pt x="2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69" name="Freeform 1213"/>
                <p:cNvSpPr>
                  <a:spLocks/>
                </p:cNvSpPr>
                <p:nvPr/>
              </p:nvSpPr>
              <p:spPr bwMode="auto">
                <a:xfrm>
                  <a:off x="4090" y="2605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1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0" name="Freeform 1214"/>
                <p:cNvSpPr>
                  <a:spLocks/>
                </p:cNvSpPr>
                <p:nvPr/>
              </p:nvSpPr>
              <p:spPr bwMode="auto">
                <a:xfrm>
                  <a:off x="4088" y="2597"/>
                  <a:ext cx="7" cy="11"/>
                </a:xfrm>
                <a:custGeom>
                  <a:avLst/>
                  <a:gdLst>
                    <a:gd name="T0" fmla="*/ 0 w 9"/>
                    <a:gd name="T1" fmla="*/ 10 h 12"/>
                    <a:gd name="T2" fmla="*/ 3 w 9"/>
                    <a:gd name="T3" fmla="*/ 10 h 12"/>
                    <a:gd name="T4" fmla="*/ 3 w 9"/>
                    <a:gd name="T5" fmla="*/ 9 h 12"/>
                    <a:gd name="T6" fmla="*/ 5 w 9"/>
                    <a:gd name="T7" fmla="*/ 4 h 12"/>
                    <a:gd name="T8" fmla="*/ 9 w 9"/>
                    <a:gd name="T9" fmla="*/ 4 h 12"/>
                    <a:gd name="T10" fmla="*/ 6 w 9"/>
                    <a:gd name="T11" fmla="*/ 0 h 12"/>
                    <a:gd name="T12" fmla="*/ 0 w 9"/>
                    <a:gd name="T13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12">
                      <a:moveTo>
                        <a:pt x="0" y="10"/>
                      </a:moveTo>
                      <a:cubicBezTo>
                        <a:pt x="1" y="12"/>
                        <a:pt x="2" y="11"/>
                        <a:pt x="3" y="10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2" y="7"/>
                        <a:pt x="3" y="3"/>
                        <a:pt x="5" y="4"/>
                      </a:cubicBezTo>
                      <a:cubicBezTo>
                        <a:pt x="7" y="3"/>
                        <a:pt x="7" y="7"/>
                        <a:pt x="9" y="4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1"/>
                        <a:pt x="1" y="8"/>
                        <a:pt x="0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1" name="Freeform 1215"/>
                <p:cNvSpPr>
                  <a:spLocks/>
                </p:cNvSpPr>
                <p:nvPr/>
              </p:nvSpPr>
              <p:spPr bwMode="auto">
                <a:xfrm>
                  <a:off x="4091" y="260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2" name="Freeform 1216"/>
                <p:cNvSpPr>
                  <a:spLocks/>
                </p:cNvSpPr>
                <p:nvPr/>
              </p:nvSpPr>
              <p:spPr bwMode="auto">
                <a:xfrm>
                  <a:off x="4095" y="2603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1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3" name="Freeform 1217"/>
                <p:cNvSpPr>
                  <a:spLocks/>
                </p:cNvSpPr>
                <p:nvPr/>
              </p:nvSpPr>
              <p:spPr bwMode="auto">
                <a:xfrm>
                  <a:off x="4078" y="2596"/>
                  <a:ext cx="8" cy="11"/>
                </a:xfrm>
                <a:custGeom>
                  <a:avLst/>
                  <a:gdLst>
                    <a:gd name="T0" fmla="*/ 3 w 9"/>
                    <a:gd name="T1" fmla="*/ 12 h 13"/>
                    <a:gd name="T2" fmla="*/ 9 w 9"/>
                    <a:gd name="T3" fmla="*/ 8 h 13"/>
                    <a:gd name="T4" fmla="*/ 4 w 9"/>
                    <a:gd name="T5" fmla="*/ 0 h 13"/>
                    <a:gd name="T6" fmla="*/ 1 w 9"/>
                    <a:gd name="T7" fmla="*/ 2 h 13"/>
                    <a:gd name="T8" fmla="*/ 3 w 9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3">
                      <a:moveTo>
                        <a:pt x="3" y="12"/>
                      </a:moveTo>
                      <a:cubicBezTo>
                        <a:pt x="3" y="6"/>
                        <a:pt x="8" y="13"/>
                        <a:pt x="9" y="8"/>
                      </a:cubicBezTo>
                      <a:cubicBezTo>
                        <a:pt x="6" y="8"/>
                        <a:pt x="4" y="3"/>
                        <a:pt x="4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4"/>
                        <a:pt x="1" y="9"/>
                        <a:pt x="3" y="1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4" name="Freeform 1218"/>
                <p:cNvSpPr>
                  <a:spLocks/>
                </p:cNvSpPr>
                <p:nvPr/>
              </p:nvSpPr>
              <p:spPr bwMode="auto">
                <a:xfrm>
                  <a:off x="4075" y="259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5" name="Freeform 1219"/>
                <p:cNvSpPr>
                  <a:spLocks/>
                </p:cNvSpPr>
                <p:nvPr/>
              </p:nvSpPr>
              <p:spPr bwMode="auto">
                <a:xfrm>
                  <a:off x="4060" y="2589"/>
                  <a:ext cx="16" cy="14"/>
                </a:xfrm>
                <a:custGeom>
                  <a:avLst/>
                  <a:gdLst>
                    <a:gd name="T0" fmla="*/ 0 w 19"/>
                    <a:gd name="T1" fmla="*/ 15 h 17"/>
                    <a:gd name="T2" fmla="*/ 8 w 19"/>
                    <a:gd name="T3" fmla="*/ 8 h 17"/>
                    <a:gd name="T4" fmla="*/ 6 w 19"/>
                    <a:gd name="T5" fmla="*/ 13 h 17"/>
                    <a:gd name="T6" fmla="*/ 13 w 19"/>
                    <a:gd name="T7" fmla="*/ 11 h 17"/>
                    <a:gd name="T8" fmla="*/ 9 w 19"/>
                    <a:gd name="T9" fmla="*/ 16 h 17"/>
                    <a:gd name="T10" fmla="*/ 16 w 19"/>
                    <a:gd name="T11" fmla="*/ 11 h 17"/>
                    <a:gd name="T12" fmla="*/ 19 w 19"/>
                    <a:gd name="T13" fmla="*/ 15 h 17"/>
                    <a:gd name="T14" fmla="*/ 18 w 19"/>
                    <a:gd name="T15" fmla="*/ 8 h 17"/>
                    <a:gd name="T16" fmla="*/ 15 w 19"/>
                    <a:gd name="T17" fmla="*/ 9 h 17"/>
                    <a:gd name="T18" fmla="*/ 17 w 19"/>
                    <a:gd name="T19" fmla="*/ 5 h 17"/>
                    <a:gd name="T20" fmla="*/ 7 w 19"/>
                    <a:gd name="T21" fmla="*/ 0 h 17"/>
                    <a:gd name="T22" fmla="*/ 0 w 19"/>
                    <a:gd name="T23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" h="17">
                      <a:moveTo>
                        <a:pt x="0" y="15"/>
                      </a:move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0"/>
                        <a:pt x="8" y="12"/>
                        <a:pt x="6" y="13"/>
                      </a:cubicBezTo>
                      <a:cubicBezTo>
                        <a:pt x="10" y="14"/>
                        <a:pt x="10" y="10"/>
                        <a:pt x="13" y="11"/>
                      </a:cubicBezTo>
                      <a:cubicBezTo>
                        <a:pt x="14" y="17"/>
                        <a:pt x="8" y="11"/>
                        <a:pt x="9" y="16"/>
                      </a:cubicBezTo>
                      <a:cubicBezTo>
                        <a:pt x="11" y="16"/>
                        <a:pt x="15" y="16"/>
                        <a:pt x="16" y="11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7" y="6"/>
                        <a:pt x="16" y="14"/>
                        <a:pt x="15" y="9"/>
                      </a:cubicBezTo>
                      <a:cubicBezTo>
                        <a:pt x="15" y="6"/>
                        <a:pt x="16" y="6"/>
                        <a:pt x="17" y="5"/>
                      </a:cubicBezTo>
                      <a:cubicBezTo>
                        <a:pt x="15" y="6"/>
                        <a:pt x="11" y="0"/>
                        <a:pt x="7" y="0"/>
                      </a:cubicBezTo>
                      <a:cubicBezTo>
                        <a:pt x="2" y="1"/>
                        <a:pt x="3" y="12"/>
                        <a:pt x="0" y="1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6" name="Freeform 1220"/>
                <p:cNvSpPr>
                  <a:spLocks/>
                </p:cNvSpPr>
                <p:nvPr/>
              </p:nvSpPr>
              <p:spPr bwMode="auto">
                <a:xfrm>
                  <a:off x="4060" y="2593"/>
                  <a:ext cx="0" cy="3"/>
                </a:xfrm>
                <a:custGeom>
                  <a:avLst/>
                  <a:gdLst>
                    <a:gd name="T0" fmla="*/ 2 h 3"/>
                    <a:gd name="T1" fmla="*/ 0 h 3"/>
                    <a:gd name="T2" fmla="*/ 3 h 3"/>
                    <a:gd name="T3" fmla="*/ 2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7" name="Freeform 1221"/>
                <p:cNvSpPr>
                  <a:spLocks/>
                </p:cNvSpPr>
                <p:nvPr/>
              </p:nvSpPr>
              <p:spPr bwMode="auto">
                <a:xfrm>
                  <a:off x="4044" y="2588"/>
                  <a:ext cx="13" cy="15"/>
                </a:xfrm>
                <a:custGeom>
                  <a:avLst/>
                  <a:gdLst>
                    <a:gd name="T0" fmla="*/ 10 w 16"/>
                    <a:gd name="T1" fmla="*/ 17 h 18"/>
                    <a:gd name="T2" fmla="*/ 15 w 16"/>
                    <a:gd name="T3" fmla="*/ 13 h 18"/>
                    <a:gd name="T4" fmla="*/ 15 w 16"/>
                    <a:gd name="T5" fmla="*/ 16 h 18"/>
                    <a:gd name="T6" fmla="*/ 16 w 16"/>
                    <a:gd name="T7" fmla="*/ 11 h 18"/>
                    <a:gd name="T8" fmla="*/ 9 w 16"/>
                    <a:gd name="T9" fmla="*/ 14 h 18"/>
                    <a:gd name="T10" fmla="*/ 7 w 16"/>
                    <a:gd name="T11" fmla="*/ 5 h 18"/>
                    <a:gd name="T12" fmla="*/ 11 w 16"/>
                    <a:gd name="T13" fmla="*/ 7 h 18"/>
                    <a:gd name="T14" fmla="*/ 1 w 16"/>
                    <a:gd name="T15" fmla="*/ 8 h 18"/>
                    <a:gd name="T16" fmla="*/ 3 w 16"/>
                    <a:gd name="T17" fmla="*/ 10 h 18"/>
                    <a:gd name="T18" fmla="*/ 0 w 16"/>
                    <a:gd name="T19" fmla="*/ 12 h 18"/>
                    <a:gd name="T20" fmla="*/ 10 w 16"/>
                    <a:gd name="T21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18">
                      <a:moveTo>
                        <a:pt x="10" y="17"/>
                      </a:move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5" y="15"/>
                        <a:pt x="15" y="16"/>
                      </a:cubicBezTo>
                      <a:cubicBezTo>
                        <a:pt x="15" y="15"/>
                        <a:pt x="16" y="12"/>
                        <a:pt x="16" y="11"/>
                      </a:cubicBezTo>
                      <a:cubicBezTo>
                        <a:pt x="14" y="5"/>
                        <a:pt x="11" y="13"/>
                        <a:pt x="9" y="14"/>
                      </a:cubicBezTo>
                      <a:cubicBezTo>
                        <a:pt x="3" y="11"/>
                        <a:pt x="9" y="11"/>
                        <a:pt x="7" y="5"/>
                      </a:cubicBezTo>
                      <a:cubicBezTo>
                        <a:pt x="9" y="5"/>
                        <a:pt x="9" y="7"/>
                        <a:pt x="11" y="7"/>
                      </a:cubicBezTo>
                      <a:cubicBezTo>
                        <a:pt x="7" y="0"/>
                        <a:pt x="3" y="7"/>
                        <a:pt x="1" y="8"/>
                      </a:cubicBezTo>
                      <a:cubicBezTo>
                        <a:pt x="1" y="9"/>
                        <a:pt x="1" y="11"/>
                        <a:pt x="3" y="10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3" y="17"/>
                        <a:pt x="5" y="18"/>
                        <a:pt x="10" y="1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8" name="Freeform 1222"/>
                <p:cNvSpPr>
                  <a:spLocks/>
                </p:cNvSpPr>
                <p:nvPr/>
              </p:nvSpPr>
              <p:spPr bwMode="auto">
                <a:xfrm>
                  <a:off x="4057" y="2602"/>
                  <a:ext cx="2" cy="2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0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2"/>
                        <a:pt x="0" y="3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9" name="Freeform 1223"/>
                <p:cNvSpPr>
                  <a:spLocks/>
                </p:cNvSpPr>
                <p:nvPr/>
              </p:nvSpPr>
              <p:spPr bwMode="auto">
                <a:xfrm>
                  <a:off x="4043" y="2595"/>
                  <a:ext cx="1" cy="1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0" name="Freeform 1224"/>
                <p:cNvSpPr>
                  <a:spLocks/>
                </p:cNvSpPr>
                <p:nvPr/>
              </p:nvSpPr>
              <p:spPr bwMode="auto">
                <a:xfrm>
                  <a:off x="4043" y="2601"/>
                  <a:ext cx="2" cy="2"/>
                </a:xfrm>
                <a:custGeom>
                  <a:avLst/>
                  <a:gdLst>
                    <a:gd name="T0" fmla="*/ 3 w 3"/>
                    <a:gd name="T1" fmla="*/ 1 h 3"/>
                    <a:gd name="T2" fmla="*/ 0 w 3"/>
                    <a:gd name="T3" fmla="*/ 0 h 3"/>
                    <a:gd name="T4" fmla="*/ 1 w 3"/>
                    <a:gd name="T5" fmla="*/ 3 h 3"/>
                    <a:gd name="T6" fmla="*/ 3 w 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3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1" name="Freeform 1225"/>
                <p:cNvSpPr>
                  <a:spLocks/>
                </p:cNvSpPr>
                <p:nvPr/>
              </p:nvSpPr>
              <p:spPr bwMode="auto">
                <a:xfrm>
                  <a:off x="3950" y="2591"/>
                  <a:ext cx="91" cy="20"/>
                </a:xfrm>
                <a:custGeom>
                  <a:avLst/>
                  <a:gdLst>
                    <a:gd name="T0" fmla="*/ 0 w 106"/>
                    <a:gd name="T1" fmla="*/ 9 h 23"/>
                    <a:gd name="T2" fmla="*/ 4 w 106"/>
                    <a:gd name="T3" fmla="*/ 12 h 23"/>
                    <a:gd name="T4" fmla="*/ 0 w 106"/>
                    <a:gd name="T5" fmla="*/ 16 h 23"/>
                    <a:gd name="T6" fmla="*/ 1 w 106"/>
                    <a:gd name="T7" fmla="*/ 23 h 23"/>
                    <a:gd name="T8" fmla="*/ 9 w 106"/>
                    <a:gd name="T9" fmla="*/ 20 h 23"/>
                    <a:gd name="T10" fmla="*/ 10 w 106"/>
                    <a:gd name="T11" fmla="*/ 23 h 23"/>
                    <a:gd name="T12" fmla="*/ 25 w 106"/>
                    <a:gd name="T13" fmla="*/ 20 h 23"/>
                    <a:gd name="T14" fmla="*/ 36 w 106"/>
                    <a:gd name="T15" fmla="*/ 17 h 23"/>
                    <a:gd name="T16" fmla="*/ 81 w 106"/>
                    <a:gd name="T17" fmla="*/ 16 h 23"/>
                    <a:gd name="T18" fmla="*/ 83 w 106"/>
                    <a:gd name="T19" fmla="*/ 10 h 23"/>
                    <a:gd name="T20" fmla="*/ 86 w 106"/>
                    <a:gd name="T21" fmla="*/ 14 h 23"/>
                    <a:gd name="T22" fmla="*/ 83 w 106"/>
                    <a:gd name="T23" fmla="*/ 14 h 23"/>
                    <a:gd name="T24" fmla="*/ 96 w 106"/>
                    <a:gd name="T25" fmla="*/ 15 h 23"/>
                    <a:gd name="T26" fmla="*/ 96 w 106"/>
                    <a:gd name="T27" fmla="*/ 7 h 23"/>
                    <a:gd name="T28" fmla="*/ 102 w 106"/>
                    <a:gd name="T29" fmla="*/ 15 h 23"/>
                    <a:gd name="T30" fmla="*/ 106 w 106"/>
                    <a:gd name="T31" fmla="*/ 10 h 23"/>
                    <a:gd name="T32" fmla="*/ 101 w 106"/>
                    <a:gd name="T33" fmla="*/ 5 h 23"/>
                    <a:gd name="T34" fmla="*/ 105 w 106"/>
                    <a:gd name="T35" fmla="*/ 2 h 23"/>
                    <a:gd name="T36" fmla="*/ 76 w 106"/>
                    <a:gd name="T37" fmla="*/ 12 h 23"/>
                    <a:gd name="T38" fmla="*/ 77 w 106"/>
                    <a:gd name="T39" fmla="*/ 8 h 23"/>
                    <a:gd name="T40" fmla="*/ 59 w 106"/>
                    <a:gd name="T41" fmla="*/ 5 h 23"/>
                    <a:gd name="T42" fmla="*/ 52 w 106"/>
                    <a:gd name="T43" fmla="*/ 12 h 23"/>
                    <a:gd name="T44" fmla="*/ 49 w 106"/>
                    <a:gd name="T45" fmla="*/ 10 h 23"/>
                    <a:gd name="T46" fmla="*/ 48 w 106"/>
                    <a:gd name="T47" fmla="*/ 13 h 23"/>
                    <a:gd name="T48" fmla="*/ 43 w 106"/>
                    <a:gd name="T49" fmla="*/ 9 h 23"/>
                    <a:gd name="T50" fmla="*/ 42 w 106"/>
                    <a:gd name="T51" fmla="*/ 17 h 23"/>
                    <a:gd name="T52" fmla="*/ 31 w 106"/>
                    <a:gd name="T53" fmla="*/ 7 h 23"/>
                    <a:gd name="T54" fmla="*/ 33 w 106"/>
                    <a:gd name="T55" fmla="*/ 11 h 23"/>
                    <a:gd name="T56" fmla="*/ 31 w 106"/>
                    <a:gd name="T57" fmla="*/ 14 h 23"/>
                    <a:gd name="T58" fmla="*/ 29 w 106"/>
                    <a:gd name="T59" fmla="*/ 7 h 23"/>
                    <a:gd name="T60" fmla="*/ 21 w 106"/>
                    <a:gd name="T61" fmla="*/ 13 h 23"/>
                    <a:gd name="T62" fmla="*/ 22 w 106"/>
                    <a:gd name="T63" fmla="*/ 16 h 23"/>
                    <a:gd name="T64" fmla="*/ 11 w 106"/>
                    <a:gd name="T65" fmla="*/ 15 h 23"/>
                    <a:gd name="T66" fmla="*/ 15 w 106"/>
                    <a:gd name="T67" fmla="*/ 8 h 23"/>
                    <a:gd name="T68" fmla="*/ 12 w 106"/>
                    <a:gd name="T69" fmla="*/ 5 h 23"/>
                    <a:gd name="T70" fmla="*/ 5 w 106"/>
                    <a:gd name="T71" fmla="*/ 14 h 23"/>
                    <a:gd name="T72" fmla="*/ 0 w 106"/>
                    <a:gd name="T73" fmla="*/ 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06" h="23">
                      <a:moveTo>
                        <a:pt x="0" y="9"/>
                      </a:moveTo>
                      <a:cubicBezTo>
                        <a:pt x="1" y="11"/>
                        <a:pt x="2" y="12"/>
                        <a:pt x="4" y="12"/>
                      </a:cubicBezTo>
                      <a:cubicBezTo>
                        <a:pt x="4" y="15"/>
                        <a:pt x="1" y="14"/>
                        <a:pt x="0" y="16"/>
                      </a:cubicBezTo>
                      <a:cubicBezTo>
                        <a:pt x="3" y="18"/>
                        <a:pt x="0" y="20"/>
                        <a:pt x="1" y="23"/>
                      </a:cubicBezTo>
                      <a:cubicBezTo>
                        <a:pt x="4" y="23"/>
                        <a:pt x="6" y="19"/>
                        <a:pt x="9" y="20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4" y="21"/>
                        <a:pt x="21" y="17"/>
                        <a:pt x="25" y="20"/>
                      </a:cubicBezTo>
                      <a:cubicBezTo>
                        <a:pt x="29" y="21"/>
                        <a:pt x="32" y="19"/>
                        <a:pt x="36" y="17"/>
                      </a:cubicBezTo>
                      <a:cubicBezTo>
                        <a:pt x="50" y="18"/>
                        <a:pt x="65" y="14"/>
                        <a:pt x="81" y="16"/>
                      </a:cubicBezTo>
                      <a:cubicBezTo>
                        <a:pt x="83" y="10"/>
                        <a:pt x="83" y="10"/>
                        <a:pt x="83" y="10"/>
                      </a:cubicBezTo>
                      <a:cubicBezTo>
                        <a:pt x="83" y="13"/>
                        <a:pt x="86" y="10"/>
                        <a:pt x="86" y="14"/>
                      </a:cubicBezTo>
                      <a:cubicBezTo>
                        <a:pt x="85" y="13"/>
                        <a:pt x="84" y="14"/>
                        <a:pt x="83" y="14"/>
                      </a:cubicBezTo>
                      <a:cubicBezTo>
                        <a:pt x="87" y="19"/>
                        <a:pt x="92" y="13"/>
                        <a:pt x="96" y="15"/>
                      </a:cubicBezTo>
                      <a:cubicBezTo>
                        <a:pt x="96" y="14"/>
                        <a:pt x="95" y="8"/>
                        <a:pt x="96" y="7"/>
                      </a:cubicBezTo>
                      <a:cubicBezTo>
                        <a:pt x="96" y="14"/>
                        <a:pt x="101" y="7"/>
                        <a:pt x="102" y="15"/>
                      </a:cubicBezTo>
                      <a:cubicBezTo>
                        <a:pt x="106" y="17"/>
                        <a:pt x="102" y="9"/>
                        <a:pt x="106" y="10"/>
                      </a:cubicBezTo>
                      <a:cubicBezTo>
                        <a:pt x="106" y="6"/>
                        <a:pt x="102" y="8"/>
                        <a:pt x="101" y="5"/>
                      </a:cubicBezTo>
                      <a:cubicBezTo>
                        <a:pt x="103" y="1"/>
                        <a:pt x="105" y="6"/>
                        <a:pt x="105" y="2"/>
                      </a:cubicBezTo>
                      <a:cubicBezTo>
                        <a:pt x="98" y="0"/>
                        <a:pt x="86" y="9"/>
                        <a:pt x="76" y="12"/>
                      </a:cubicBezTo>
                      <a:cubicBezTo>
                        <a:pt x="77" y="8"/>
                        <a:pt x="77" y="8"/>
                        <a:pt x="77" y="8"/>
                      </a:cubicBezTo>
                      <a:cubicBezTo>
                        <a:pt x="72" y="11"/>
                        <a:pt x="63" y="11"/>
                        <a:pt x="59" y="5"/>
                      </a:cubicBezTo>
                      <a:cubicBezTo>
                        <a:pt x="60" y="9"/>
                        <a:pt x="51" y="4"/>
                        <a:pt x="52" y="12"/>
                      </a:cubicBezTo>
                      <a:cubicBezTo>
                        <a:pt x="51" y="10"/>
                        <a:pt x="51" y="10"/>
                        <a:pt x="49" y="10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46" y="13"/>
                        <a:pt x="46" y="9"/>
                        <a:pt x="43" y="9"/>
                      </a:cubicBezTo>
                      <a:cubicBezTo>
                        <a:pt x="45" y="13"/>
                        <a:pt x="43" y="14"/>
                        <a:pt x="42" y="17"/>
                      </a:cubicBezTo>
                      <a:cubicBezTo>
                        <a:pt x="39" y="13"/>
                        <a:pt x="34" y="10"/>
                        <a:pt x="31" y="7"/>
                      </a:cubicBezTo>
                      <a:cubicBezTo>
                        <a:pt x="31" y="8"/>
                        <a:pt x="32" y="9"/>
                        <a:pt x="33" y="11"/>
                      </a:cubicBezTo>
                      <a:cubicBezTo>
                        <a:pt x="31" y="9"/>
                        <a:pt x="31" y="13"/>
                        <a:pt x="31" y="14"/>
                      </a:cubicBezTo>
                      <a:cubicBezTo>
                        <a:pt x="29" y="15"/>
                        <a:pt x="29" y="10"/>
                        <a:pt x="29" y="7"/>
                      </a:cubicBezTo>
                      <a:cubicBezTo>
                        <a:pt x="25" y="6"/>
                        <a:pt x="24" y="15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18" y="17"/>
                        <a:pt x="15" y="13"/>
                        <a:pt x="11" y="15"/>
                      </a:cubicBezTo>
                      <a:cubicBezTo>
                        <a:pt x="8" y="10"/>
                        <a:pt x="14" y="10"/>
                        <a:pt x="15" y="8"/>
                      </a:cubicBezTo>
                      <a:cubicBezTo>
                        <a:pt x="14" y="7"/>
                        <a:pt x="13" y="7"/>
                        <a:pt x="12" y="5"/>
                      </a:cubicBezTo>
                      <a:cubicBezTo>
                        <a:pt x="10" y="8"/>
                        <a:pt x="8" y="12"/>
                        <a:pt x="5" y="14"/>
                      </a:cubicBezTo>
                      <a:cubicBezTo>
                        <a:pt x="7" y="8"/>
                        <a:pt x="2" y="9"/>
                        <a:pt x="0" y="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2" name="Freeform 1226"/>
                <p:cNvSpPr>
                  <a:spLocks/>
                </p:cNvSpPr>
                <p:nvPr/>
              </p:nvSpPr>
              <p:spPr bwMode="auto">
                <a:xfrm>
                  <a:off x="3960" y="2594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1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3" name="Freeform 1227"/>
                <p:cNvSpPr>
                  <a:spLocks/>
                </p:cNvSpPr>
                <p:nvPr/>
              </p:nvSpPr>
              <p:spPr bwMode="auto">
                <a:xfrm>
                  <a:off x="3950" y="259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4" name="Freeform 1228"/>
                <p:cNvSpPr>
                  <a:spLocks/>
                </p:cNvSpPr>
                <p:nvPr/>
              </p:nvSpPr>
              <p:spPr bwMode="auto">
                <a:xfrm>
                  <a:off x="3970" y="2609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5" name="Freeform 1229"/>
                <p:cNvSpPr>
                  <a:spLocks/>
                </p:cNvSpPr>
                <p:nvPr/>
              </p:nvSpPr>
              <p:spPr bwMode="auto">
                <a:xfrm>
                  <a:off x="3974" y="2594"/>
                  <a:ext cx="2" cy="3"/>
                </a:xfrm>
                <a:custGeom>
                  <a:avLst/>
                  <a:gdLst>
                    <a:gd name="T0" fmla="*/ 0 w 3"/>
                    <a:gd name="T1" fmla="*/ 0 h 4"/>
                    <a:gd name="T2" fmla="*/ 3 w 3"/>
                    <a:gd name="T3" fmla="*/ 4 h 4"/>
                    <a:gd name="T4" fmla="*/ 0 w 3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2"/>
                        <a:pt x="2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6" name="Freeform 1230"/>
                <p:cNvSpPr>
                  <a:spLocks/>
                </p:cNvSpPr>
                <p:nvPr/>
              </p:nvSpPr>
              <p:spPr bwMode="auto">
                <a:xfrm>
                  <a:off x="3994" y="2593"/>
                  <a:ext cx="2" cy="3"/>
                </a:xfrm>
                <a:custGeom>
                  <a:avLst/>
                  <a:gdLst>
                    <a:gd name="T0" fmla="*/ 1 w 2"/>
                    <a:gd name="T1" fmla="*/ 3 h 3"/>
                    <a:gd name="T2" fmla="*/ 2 w 2"/>
                    <a:gd name="T3" fmla="*/ 0 h 3"/>
                    <a:gd name="T4" fmla="*/ 1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2" y="3"/>
                        <a:pt x="2" y="1"/>
                        <a:pt x="2" y="0"/>
                      </a:cubicBezTo>
                      <a:cubicBezTo>
                        <a:pt x="0" y="0"/>
                        <a:pt x="0" y="1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" name="Freeform 1231"/>
                <p:cNvSpPr>
                  <a:spLocks/>
                </p:cNvSpPr>
                <p:nvPr/>
              </p:nvSpPr>
              <p:spPr bwMode="auto">
                <a:xfrm>
                  <a:off x="3952" y="2596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1 w 4"/>
                    <a:gd name="T3" fmla="*/ 1 h 1"/>
                    <a:gd name="T4" fmla="*/ 0 w 4"/>
                    <a:gd name="T5" fmla="*/ 1 h 1"/>
                    <a:gd name="T6" fmla="*/ 4 w 4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">
                      <a:moveTo>
                        <a:pt x="4" y="0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8" name="Freeform 1232"/>
                <p:cNvSpPr>
                  <a:spLocks/>
                </p:cNvSpPr>
                <p:nvPr/>
              </p:nvSpPr>
              <p:spPr bwMode="auto">
                <a:xfrm>
                  <a:off x="3898" y="2597"/>
                  <a:ext cx="49" cy="22"/>
                </a:xfrm>
                <a:custGeom>
                  <a:avLst/>
                  <a:gdLst>
                    <a:gd name="T0" fmla="*/ 4 w 57"/>
                    <a:gd name="T1" fmla="*/ 21 h 25"/>
                    <a:gd name="T2" fmla="*/ 14 w 57"/>
                    <a:gd name="T3" fmla="*/ 23 h 25"/>
                    <a:gd name="T4" fmla="*/ 20 w 57"/>
                    <a:gd name="T5" fmla="*/ 12 h 25"/>
                    <a:gd name="T6" fmla="*/ 20 w 57"/>
                    <a:gd name="T7" fmla="*/ 21 h 25"/>
                    <a:gd name="T8" fmla="*/ 39 w 57"/>
                    <a:gd name="T9" fmla="*/ 14 h 25"/>
                    <a:gd name="T10" fmla="*/ 40 w 57"/>
                    <a:gd name="T11" fmla="*/ 18 h 25"/>
                    <a:gd name="T12" fmla="*/ 46 w 57"/>
                    <a:gd name="T13" fmla="*/ 7 h 25"/>
                    <a:gd name="T14" fmla="*/ 47 w 57"/>
                    <a:gd name="T15" fmla="*/ 18 h 25"/>
                    <a:gd name="T16" fmla="*/ 47 w 57"/>
                    <a:gd name="T17" fmla="*/ 19 h 25"/>
                    <a:gd name="T18" fmla="*/ 57 w 57"/>
                    <a:gd name="T19" fmla="*/ 15 h 25"/>
                    <a:gd name="T20" fmla="*/ 57 w 57"/>
                    <a:gd name="T21" fmla="*/ 9 h 25"/>
                    <a:gd name="T22" fmla="*/ 56 w 57"/>
                    <a:gd name="T23" fmla="*/ 3 h 25"/>
                    <a:gd name="T24" fmla="*/ 50 w 57"/>
                    <a:gd name="T25" fmla="*/ 8 h 25"/>
                    <a:gd name="T26" fmla="*/ 49 w 57"/>
                    <a:gd name="T27" fmla="*/ 4 h 25"/>
                    <a:gd name="T28" fmla="*/ 47 w 57"/>
                    <a:gd name="T29" fmla="*/ 7 h 25"/>
                    <a:gd name="T30" fmla="*/ 46 w 57"/>
                    <a:gd name="T31" fmla="*/ 3 h 25"/>
                    <a:gd name="T32" fmla="*/ 41 w 57"/>
                    <a:gd name="T33" fmla="*/ 7 h 25"/>
                    <a:gd name="T34" fmla="*/ 42 w 57"/>
                    <a:gd name="T35" fmla="*/ 6 h 25"/>
                    <a:gd name="T36" fmla="*/ 38 w 57"/>
                    <a:gd name="T37" fmla="*/ 11 h 25"/>
                    <a:gd name="T38" fmla="*/ 36 w 57"/>
                    <a:gd name="T39" fmla="*/ 6 h 25"/>
                    <a:gd name="T40" fmla="*/ 37 w 57"/>
                    <a:gd name="T41" fmla="*/ 9 h 25"/>
                    <a:gd name="T42" fmla="*/ 24 w 57"/>
                    <a:gd name="T43" fmla="*/ 4 h 25"/>
                    <a:gd name="T44" fmla="*/ 23 w 57"/>
                    <a:gd name="T45" fmla="*/ 8 h 25"/>
                    <a:gd name="T46" fmla="*/ 29 w 57"/>
                    <a:gd name="T47" fmla="*/ 5 h 25"/>
                    <a:gd name="T48" fmla="*/ 28 w 57"/>
                    <a:gd name="T49" fmla="*/ 14 h 25"/>
                    <a:gd name="T50" fmla="*/ 21 w 57"/>
                    <a:gd name="T51" fmla="*/ 7 h 25"/>
                    <a:gd name="T52" fmla="*/ 11 w 57"/>
                    <a:gd name="T53" fmla="*/ 9 h 25"/>
                    <a:gd name="T54" fmla="*/ 11 w 57"/>
                    <a:gd name="T55" fmla="*/ 7 h 25"/>
                    <a:gd name="T56" fmla="*/ 5 w 57"/>
                    <a:gd name="T57" fmla="*/ 11 h 25"/>
                    <a:gd name="T58" fmla="*/ 8 w 57"/>
                    <a:gd name="T59" fmla="*/ 12 h 25"/>
                    <a:gd name="T60" fmla="*/ 5 w 57"/>
                    <a:gd name="T61" fmla="*/ 15 h 25"/>
                    <a:gd name="T62" fmla="*/ 5 w 57"/>
                    <a:gd name="T63" fmla="*/ 13 h 25"/>
                    <a:gd name="T64" fmla="*/ 0 w 57"/>
                    <a:gd name="T65" fmla="*/ 20 h 25"/>
                    <a:gd name="T66" fmla="*/ 6 w 57"/>
                    <a:gd name="T67" fmla="*/ 15 h 25"/>
                    <a:gd name="T68" fmla="*/ 4 w 57"/>
                    <a:gd name="T69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7" h="25">
                      <a:moveTo>
                        <a:pt x="4" y="21"/>
                      </a:moveTo>
                      <a:cubicBezTo>
                        <a:pt x="7" y="25"/>
                        <a:pt x="11" y="22"/>
                        <a:pt x="14" y="23"/>
                      </a:cubicBezTo>
                      <a:cubicBezTo>
                        <a:pt x="20" y="20"/>
                        <a:pt x="14" y="13"/>
                        <a:pt x="20" y="12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26" y="21"/>
                        <a:pt x="35" y="22"/>
                        <a:pt x="39" y="14"/>
                      </a:cubicBezTo>
                      <a:cubicBezTo>
                        <a:pt x="40" y="15"/>
                        <a:pt x="41" y="16"/>
                        <a:pt x="40" y="18"/>
                      </a:cubicBezTo>
                      <a:cubicBezTo>
                        <a:pt x="44" y="17"/>
                        <a:pt x="41" y="4"/>
                        <a:pt x="46" y="7"/>
                      </a:cubicBezTo>
                      <a:cubicBezTo>
                        <a:pt x="42" y="13"/>
                        <a:pt x="48" y="12"/>
                        <a:pt x="47" y="18"/>
                      </a:cubicBezTo>
                      <a:cubicBezTo>
                        <a:pt x="47" y="19"/>
                        <a:pt x="47" y="19"/>
                        <a:pt x="47" y="19"/>
                      </a:cubicBezTo>
                      <a:cubicBezTo>
                        <a:pt x="50" y="18"/>
                        <a:pt x="54" y="15"/>
                        <a:pt x="57" y="15"/>
                      </a:cubicBezTo>
                      <a:cubicBezTo>
                        <a:pt x="57" y="13"/>
                        <a:pt x="54" y="9"/>
                        <a:pt x="57" y="9"/>
                      </a:cubicBezTo>
                      <a:cubicBezTo>
                        <a:pt x="56" y="8"/>
                        <a:pt x="57" y="6"/>
                        <a:pt x="56" y="3"/>
                      </a:cubicBezTo>
                      <a:cubicBezTo>
                        <a:pt x="54" y="6"/>
                        <a:pt x="52" y="4"/>
                        <a:pt x="50" y="8"/>
                      </a:cubicBezTo>
                      <a:cubicBezTo>
                        <a:pt x="48" y="5"/>
                        <a:pt x="51" y="7"/>
                        <a:pt x="49" y="4"/>
                      </a:cubicBezTo>
                      <a:cubicBezTo>
                        <a:pt x="47" y="7"/>
                        <a:pt x="47" y="7"/>
                        <a:pt x="47" y="7"/>
                      </a:cubicBezTo>
                      <a:cubicBezTo>
                        <a:pt x="45" y="6"/>
                        <a:pt x="49" y="3"/>
                        <a:pt x="46" y="3"/>
                      </a:cubicBezTo>
                      <a:cubicBezTo>
                        <a:pt x="45" y="5"/>
                        <a:pt x="43" y="7"/>
                        <a:pt x="41" y="7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0" y="7"/>
                        <a:pt x="37" y="6"/>
                        <a:pt x="38" y="11"/>
                      </a:cubicBezTo>
                      <a:cubicBezTo>
                        <a:pt x="36" y="6"/>
                        <a:pt x="36" y="6"/>
                        <a:pt x="36" y="6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2" y="8"/>
                        <a:pt x="30" y="0"/>
                        <a:pt x="24" y="4"/>
                      </a:cubicBezTo>
                      <a:cubicBezTo>
                        <a:pt x="25" y="5"/>
                        <a:pt x="24" y="7"/>
                        <a:pt x="23" y="8"/>
                      </a:cubicBezTo>
                      <a:cubicBezTo>
                        <a:pt x="26" y="10"/>
                        <a:pt x="26" y="5"/>
                        <a:pt x="29" y="5"/>
                      </a:cubicBezTo>
                      <a:cubicBezTo>
                        <a:pt x="29" y="8"/>
                        <a:pt x="25" y="12"/>
                        <a:pt x="28" y="14"/>
                      </a:cubicBezTo>
                      <a:cubicBezTo>
                        <a:pt x="25" y="10"/>
                        <a:pt x="22" y="15"/>
                        <a:pt x="21" y="7"/>
                      </a:cubicBezTo>
                      <a:cubicBezTo>
                        <a:pt x="17" y="6"/>
                        <a:pt x="15" y="11"/>
                        <a:pt x="11" y="9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13"/>
                        <a:pt x="8" y="5"/>
                        <a:pt x="5" y="11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5"/>
                        <a:pt x="7" y="15"/>
                        <a:pt x="5" y="15"/>
                      </a:cubicBezTo>
                      <a:cubicBezTo>
                        <a:pt x="5" y="14"/>
                        <a:pt x="5" y="14"/>
                        <a:pt x="5" y="13"/>
                      </a:cubicBezTo>
                      <a:cubicBezTo>
                        <a:pt x="5" y="17"/>
                        <a:pt x="0" y="18"/>
                        <a:pt x="0" y="20"/>
                      </a:cubicBezTo>
                      <a:cubicBezTo>
                        <a:pt x="2" y="20"/>
                        <a:pt x="4" y="17"/>
                        <a:pt x="6" y="15"/>
                      </a:cubicBezTo>
                      <a:cubicBezTo>
                        <a:pt x="5" y="18"/>
                        <a:pt x="5" y="21"/>
                        <a:pt x="4" y="2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9" name="Freeform 1233"/>
                <p:cNvSpPr>
                  <a:spLocks/>
                </p:cNvSpPr>
                <p:nvPr/>
              </p:nvSpPr>
              <p:spPr bwMode="auto">
                <a:xfrm>
                  <a:off x="3934" y="2601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0" name="Freeform 1234"/>
                <p:cNvSpPr>
                  <a:spLocks/>
                </p:cNvSpPr>
                <p:nvPr/>
              </p:nvSpPr>
              <p:spPr bwMode="auto">
                <a:xfrm>
                  <a:off x="3857" y="2597"/>
                  <a:ext cx="38" cy="26"/>
                </a:xfrm>
                <a:custGeom>
                  <a:avLst/>
                  <a:gdLst>
                    <a:gd name="T0" fmla="*/ 33 w 44"/>
                    <a:gd name="T1" fmla="*/ 14 h 30"/>
                    <a:gd name="T2" fmla="*/ 31 w 44"/>
                    <a:gd name="T3" fmla="*/ 9 h 30"/>
                    <a:gd name="T4" fmla="*/ 32 w 44"/>
                    <a:gd name="T5" fmla="*/ 19 h 30"/>
                    <a:gd name="T6" fmla="*/ 27 w 44"/>
                    <a:gd name="T7" fmla="*/ 21 h 30"/>
                    <a:gd name="T8" fmla="*/ 26 w 44"/>
                    <a:gd name="T9" fmla="*/ 12 h 30"/>
                    <a:gd name="T10" fmla="*/ 22 w 44"/>
                    <a:gd name="T11" fmla="*/ 11 h 30"/>
                    <a:gd name="T12" fmla="*/ 22 w 44"/>
                    <a:gd name="T13" fmla="*/ 17 h 30"/>
                    <a:gd name="T14" fmla="*/ 17 w 44"/>
                    <a:gd name="T15" fmla="*/ 20 h 30"/>
                    <a:gd name="T16" fmla="*/ 19 w 44"/>
                    <a:gd name="T17" fmla="*/ 18 h 30"/>
                    <a:gd name="T18" fmla="*/ 16 w 44"/>
                    <a:gd name="T19" fmla="*/ 12 h 30"/>
                    <a:gd name="T20" fmla="*/ 4 w 44"/>
                    <a:gd name="T21" fmla="*/ 28 h 30"/>
                    <a:gd name="T22" fmla="*/ 7 w 44"/>
                    <a:gd name="T23" fmla="*/ 27 h 30"/>
                    <a:gd name="T24" fmla="*/ 7 w 44"/>
                    <a:gd name="T25" fmla="*/ 20 h 30"/>
                    <a:gd name="T26" fmla="*/ 11 w 44"/>
                    <a:gd name="T27" fmla="*/ 22 h 30"/>
                    <a:gd name="T28" fmla="*/ 9 w 44"/>
                    <a:gd name="T29" fmla="*/ 26 h 30"/>
                    <a:gd name="T30" fmla="*/ 39 w 44"/>
                    <a:gd name="T31" fmla="*/ 24 h 30"/>
                    <a:gd name="T32" fmla="*/ 35 w 44"/>
                    <a:gd name="T33" fmla="*/ 24 h 30"/>
                    <a:gd name="T34" fmla="*/ 39 w 44"/>
                    <a:gd name="T35" fmla="*/ 20 h 30"/>
                    <a:gd name="T36" fmla="*/ 36 w 44"/>
                    <a:gd name="T37" fmla="*/ 13 h 30"/>
                    <a:gd name="T38" fmla="*/ 39 w 44"/>
                    <a:gd name="T39" fmla="*/ 15 h 30"/>
                    <a:gd name="T40" fmla="*/ 38 w 44"/>
                    <a:gd name="T41" fmla="*/ 8 h 30"/>
                    <a:gd name="T42" fmla="*/ 44 w 44"/>
                    <a:gd name="T43" fmla="*/ 5 h 30"/>
                    <a:gd name="T44" fmla="*/ 34 w 44"/>
                    <a:gd name="T45" fmla="*/ 5 h 30"/>
                    <a:gd name="T46" fmla="*/ 33 w 44"/>
                    <a:gd name="T47" fmla="*/ 1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4" h="30">
                      <a:moveTo>
                        <a:pt x="33" y="14"/>
                      </a:moveTo>
                      <a:cubicBezTo>
                        <a:pt x="30" y="14"/>
                        <a:pt x="33" y="11"/>
                        <a:pt x="31" y="9"/>
                      </a:cubicBezTo>
                      <a:cubicBezTo>
                        <a:pt x="28" y="12"/>
                        <a:pt x="34" y="15"/>
                        <a:pt x="32" y="19"/>
                      </a:cubicBezTo>
                      <a:cubicBezTo>
                        <a:pt x="30" y="17"/>
                        <a:pt x="28" y="21"/>
                        <a:pt x="27" y="21"/>
                      </a:cubicBezTo>
                      <a:cubicBezTo>
                        <a:pt x="28" y="19"/>
                        <a:pt x="27" y="13"/>
                        <a:pt x="26" y="12"/>
                      </a:cubicBezTo>
                      <a:cubicBezTo>
                        <a:pt x="25" y="14"/>
                        <a:pt x="23" y="11"/>
                        <a:pt x="22" y="11"/>
                      </a:cubicBezTo>
                      <a:cubicBezTo>
                        <a:pt x="26" y="15"/>
                        <a:pt x="18" y="13"/>
                        <a:pt x="22" y="17"/>
                      </a:cubicBezTo>
                      <a:cubicBezTo>
                        <a:pt x="22" y="20"/>
                        <a:pt x="18" y="23"/>
                        <a:pt x="17" y="20"/>
                      </a:cubicBezTo>
                      <a:cubicBezTo>
                        <a:pt x="17" y="18"/>
                        <a:pt x="18" y="18"/>
                        <a:pt x="19" y="18"/>
                      </a:cubicBezTo>
                      <a:cubicBezTo>
                        <a:pt x="20" y="14"/>
                        <a:pt x="16" y="16"/>
                        <a:pt x="16" y="12"/>
                      </a:cubicBezTo>
                      <a:cubicBezTo>
                        <a:pt x="12" y="18"/>
                        <a:pt x="0" y="18"/>
                        <a:pt x="4" y="28"/>
                      </a:cubicBezTo>
                      <a:cubicBezTo>
                        <a:pt x="5" y="30"/>
                        <a:pt x="6" y="28"/>
                        <a:pt x="7" y="27"/>
                      </a:cubicBezTo>
                      <a:cubicBezTo>
                        <a:pt x="3" y="25"/>
                        <a:pt x="7" y="22"/>
                        <a:pt x="7" y="20"/>
                      </a:cubicBezTo>
                      <a:cubicBezTo>
                        <a:pt x="9" y="22"/>
                        <a:pt x="12" y="18"/>
                        <a:pt x="11" y="22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18" y="27"/>
                        <a:pt x="29" y="26"/>
                        <a:pt x="39" y="24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35" y="21"/>
                        <a:pt x="37" y="21"/>
                        <a:pt x="39" y="20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8" y="14"/>
                        <a:pt x="39" y="13"/>
                        <a:pt x="39" y="15"/>
                      </a:cubicBezTo>
                      <a:cubicBezTo>
                        <a:pt x="40" y="12"/>
                        <a:pt x="39" y="11"/>
                        <a:pt x="38" y="8"/>
                      </a:cubicBezTo>
                      <a:cubicBezTo>
                        <a:pt x="42" y="7"/>
                        <a:pt x="42" y="10"/>
                        <a:pt x="44" y="5"/>
                      </a:cubicBezTo>
                      <a:cubicBezTo>
                        <a:pt x="39" y="0"/>
                        <a:pt x="40" y="10"/>
                        <a:pt x="34" y="5"/>
                      </a:cubicBezTo>
                      <a:lnTo>
                        <a:pt x="33" y="1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1" name="Freeform 1235"/>
                <p:cNvSpPr>
                  <a:spLocks/>
                </p:cNvSpPr>
                <p:nvPr/>
              </p:nvSpPr>
              <p:spPr bwMode="auto">
                <a:xfrm>
                  <a:off x="3894" y="2606"/>
                  <a:ext cx="2" cy="4"/>
                </a:xfrm>
                <a:custGeom>
                  <a:avLst/>
                  <a:gdLst>
                    <a:gd name="T0" fmla="*/ 1 w 2"/>
                    <a:gd name="T1" fmla="*/ 0 h 4"/>
                    <a:gd name="T2" fmla="*/ 0 w 2"/>
                    <a:gd name="T3" fmla="*/ 4 h 4"/>
                    <a:gd name="T4" fmla="*/ 2 w 2"/>
                    <a:gd name="T5" fmla="*/ 2 h 4"/>
                    <a:gd name="T6" fmla="*/ 1 w 2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2" name="Freeform 1236"/>
                <p:cNvSpPr>
                  <a:spLocks/>
                </p:cNvSpPr>
                <p:nvPr/>
              </p:nvSpPr>
              <p:spPr bwMode="auto">
                <a:xfrm>
                  <a:off x="3893" y="2615"/>
                  <a:ext cx="1" cy="4"/>
                </a:xfrm>
                <a:custGeom>
                  <a:avLst/>
                  <a:gdLst>
                    <a:gd name="T0" fmla="*/ 2 w 2"/>
                    <a:gd name="T1" fmla="*/ 5 h 5"/>
                    <a:gd name="T2" fmla="*/ 2 w 2"/>
                    <a:gd name="T3" fmla="*/ 1 h 5"/>
                    <a:gd name="T4" fmla="*/ 2 w 2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0"/>
                        <a:pt x="0" y="2"/>
                        <a:pt x="2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3" name="Freeform 1237"/>
                <p:cNvSpPr>
                  <a:spLocks/>
                </p:cNvSpPr>
                <p:nvPr/>
              </p:nvSpPr>
              <p:spPr bwMode="auto">
                <a:xfrm>
                  <a:off x="3865" y="2608"/>
                  <a:ext cx="3" cy="2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1 h 2"/>
                    <a:gd name="T4" fmla="*/ 2 w 3"/>
                    <a:gd name="T5" fmla="*/ 2 h 2"/>
                    <a:gd name="T6" fmla="*/ 3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4" name="Freeform 1238"/>
                <p:cNvSpPr>
                  <a:spLocks/>
                </p:cNvSpPr>
                <p:nvPr/>
              </p:nvSpPr>
              <p:spPr bwMode="auto">
                <a:xfrm>
                  <a:off x="3849" y="2611"/>
                  <a:ext cx="12" cy="12"/>
                </a:xfrm>
                <a:custGeom>
                  <a:avLst/>
                  <a:gdLst>
                    <a:gd name="T0" fmla="*/ 0 w 14"/>
                    <a:gd name="T1" fmla="*/ 14 h 14"/>
                    <a:gd name="T2" fmla="*/ 12 w 14"/>
                    <a:gd name="T3" fmla="*/ 13 h 14"/>
                    <a:gd name="T4" fmla="*/ 11 w 14"/>
                    <a:gd name="T5" fmla="*/ 1 h 14"/>
                    <a:gd name="T6" fmla="*/ 7 w 14"/>
                    <a:gd name="T7" fmla="*/ 9 h 14"/>
                    <a:gd name="T8" fmla="*/ 1 w 14"/>
                    <a:gd name="T9" fmla="*/ 9 h 14"/>
                    <a:gd name="T10" fmla="*/ 0 w 14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4">
                      <a:moveTo>
                        <a:pt x="0" y="14"/>
                      </a:moveTo>
                      <a:cubicBezTo>
                        <a:pt x="5" y="13"/>
                        <a:pt x="7" y="10"/>
                        <a:pt x="12" y="13"/>
                      </a:cubicBezTo>
                      <a:cubicBezTo>
                        <a:pt x="14" y="8"/>
                        <a:pt x="10" y="5"/>
                        <a:pt x="11" y="1"/>
                      </a:cubicBezTo>
                      <a:cubicBezTo>
                        <a:pt x="9" y="0"/>
                        <a:pt x="9" y="7"/>
                        <a:pt x="7" y="9"/>
                      </a:cubicBezTo>
                      <a:cubicBezTo>
                        <a:pt x="6" y="5"/>
                        <a:pt x="3" y="10"/>
                        <a:pt x="1" y="9"/>
                      </a:cubicBezTo>
                      <a:cubicBezTo>
                        <a:pt x="1" y="10"/>
                        <a:pt x="1" y="12"/>
                        <a:pt x="0" y="1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5" name="Freeform 1239"/>
                <p:cNvSpPr>
                  <a:spLocks/>
                </p:cNvSpPr>
                <p:nvPr/>
              </p:nvSpPr>
              <p:spPr bwMode="auto">
                <a:xfrm>
                  <a:off x="3757" y="2603"/>
                  <a:ext cx="96" cy="19"/>
                </a:xfrm>
                <a:custGeom>
                  <a:avLst/>
                  <a:gdLst>
                    <a:gd name="T0" fmla="*/ 91 w 111"/>
                    <a:gd name="T1" fmla="*/ 10 h 23"/>
                    <a:gd name="T2" fmla="*/ 85 w 111"/>
                    <a:gd name="T3" fmla="*/ 11 h 23"/>
                    <a:gd name="T4" fmla="*/ 88 w 111"/>
                    <a:gd name="T5" fmla="*/ 8 h 23"/>
                    <a:gd name="T6" fmla="*/ 83 w 111"/>
                    <a:gd name="T7" fmla="*/ 6 h 23"/>
                    <a:gd name="T8" fmla="*/ 84 w 111"/>
                    <a:gd name="T9" fmla="*/ 8 h 23"/>
                    <a:gd name="T10" fmla="*/ 74 w 111"/>
                    <a:gd name="T11" fmla="*/ 10 h 23"/>
                    <a:gd name="T12" fmla="*/ 72 w 111"/>
                    <a:gd name="T13" fmla="*/ 15 h 23"/>
                    <a:gd name="T14" fmla="*/ 65 w 111"/>
                    <a:gd name="T15" fmla="*/ 7 h 23"/>
                    <a:gd name="T16" fmla="*/ 67 w 111"/>
                    <a:gd name="T17" fmla="*/ 18 h 23"/>
                    <a:gd name="T18" fmla="*/ 55 w 111"/>
                    <a:gd name="T19" fmla="*/ 14 h 23"/>
                    <a:gd name="T20" fmla="*/ 58 w 111"/>
                    <a:gd name="T21" fmla="*/ 13 h 23"/>
                    <a:gd name="T22" fmla="*/ 52 w 111"/>
                    <a:gd name="T23" fmla="*/ 13 h 23"/>
                    <a:gd name="T24" fmla="*/ 52 w 111"/>
                    <a:gd name="T25" fmla="*/ 8 h 23"/>
                    <a:gd name="T26" fmla="*/ 43 w 111"/>
                    <a:gd name="T27" fmla="*/ 8 h 23"/>
                    <a:gd name="T28" fmla="*/ 44 w 111"/>
                    <a:gd name="T29" fmla="*/ 5 h 23"/>
                    <a:gd name="T30" fmla="*/ 26 w 111"/>
                    <a:gd name="T31" fmla="*/ 9 h 23"/>
                    <a:gd name="T32" fmla="*/ 24 w 111"/>
                    <a:gd name="T33" fmla="*/ 6 h 23"/>
                    <a:gd name="T34" fmla="*/ 25 w 111"/>
                    <a:gd name="T35" fmla="*/ 16 h 23"/>
                    <a:gd name="T36" fmla="*/ 18 w 111"/>
                    <a:gd name="T37" fmla="*/ 15 h 23"/>
                    <a:gd name="T38" fmla="*/ 20 w 111"/>
                    <a:gd name="T39" fmla="*/ 8 h 23"/>
                    <a:gd name="T40" fmla="*/ 16 w 111"/>
                    <a:gd name="T41" fmla="*/ 11 h 23"/>
                    <a:gd name="T42" fmla="*/ 13 w 111"/>
                    <a:gd name="T43" fmla="*/ 5 h 23"/>
                    <a:gd name="T44" fmla="*/ 6 w 111"/>
                    <a:gd name="T45" fmla="*/ 14 h 23"/>
                    <a:gd name="T46" fmla="*/ 1 w 111"/>
                    <a:gd name="T47" fmla="*/ 12 h 23"/>
                    <a:gd name="T48" fmla="*/ 4 w 111"/>
                    <a:gd name="T49" fmla="*/ 21 h 23"/>
                    <a:gd name="T50" fmla="*/ 29 w 111"/>
                    <a:gd name="T51" fmla="*/ 20 h 23"/>
                    <a:gd name="T52" fmla="*/ 35 w 111"/>
                    <a:gd name="T53" fmla="*/ 15 h 23"/>
                    <a:gd name="T54" fmla="*/ 36 w 111"/>
                    <a:gd name="T55" fmla="*/ 21 h 23"/>
                    <a:gd name="T56" fmla="*/ 36 w 111"/>
                    <a:gd name="T57" fmla="*/ 15 h 23"/>
                    <a:gd name="T58" fmla="*/ 40 w 111"/>
                    <a:gd name="T59" fmla="*/ 21 h 23"/>
                    <a:gd name="T60" fmla="*/ 42 w 111"/>
                    <a:gd name="T61" fmla="*/ 16 h 23"/>
                    <a:gd name="T62" fmla="*/ 45 w 111"/>
                    <a:gd name="T63" fmla="*/ 23 h 23"/>
                    <a:gd name="T64" fmla="*/ 84 w 111"/>
                    <a:gd name="T65" fmla="*/ 20 h 23"/>
                    <a:gd name="T66" fmla="*/ 83 w 111"/>
                    <a:gd name="T67" fmla="*/ 15 h 23"/>
                    <a:gd name="T68" fmla="*/ 98 w 111"/>
                    <a:gd name="T69" fmla="*/ 15 h 23"/>
                    <a:gd name="T70" fmla="*/ 100 w 111"/>
                    <a:gd name="T71" fmla="*/ 11 h 23"/>
                    <a:gd name="T72" fmla="*/ 100 w 111"/>
                    <a:gd name="T73" fmla="*/ 20 h 23"/>
                    <a:gd name="T74" fmla="*/ 104 w 111"/>
                    <a:gd name="T75" fmla="*/ 19 h 23"/>
                    <a:gd name="T76" fmla="*/ 101 w 111"/>
                    <a:gd name="T77" fmla="*/ 17 h 23"/>
                    <a:gd name="T78" fmla="*/ 107 w 111"/>
                    <a:gd name="T79" fmla="*/ 19 h 23"/>
                    <a:gd name="T80" fmla="*/ 103 w 111"/>
                    <a:gd name="T81" fmla="*/ 8 h 23"/>
                    <a:gd name="T82" fmla="*/ 90 w 111"/>
                    <a:gd name="T83" fmla="*/ 3 h 23"/>
                    <a:gd name="T84" fmla="*/ 91 w 111"/>
                    <a:gd name="T85" fmla="*/ 1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11" h="23">
                      <a:moveTo>
                        <a:pt x="91" y="10"/>
                      </a:moveTo>
                      <a:cubicBezTo>
                        <a:pt x="89" y="10"/>
                        <a:pt x="87" y="13"/>
                        <a:pt x="85" y="11"/>
                      </a:cubicBezTo>
                      <a:cubicBezTo>
                        <a:pt x="85" y="9"/>
                        <a:pt x="87" y="8"/>
                        <a:pt x="88" y="8"/>
                      </a:cubicBezTo>
                      <a:cubicBezTo>
                        <a:pt x="87" y="3"/>
                        <a:pt x="86" y="9"/>
                        <a:pt x="83" y="6"/>
                      </a:cubicBezTo>
                      <a:cubicBezTo>
                        <a:pt x="83" y="6"/>
                        <a:pt x="84" y="7"/>
                        <a:pt x="84" y="8"/>
                      </a:cubicBezTo>
                      <a:cubicBezTo>
                        <a:pt x="78" y="7"/>
                        <a:pt x="81" y="13"/>
                        <a:pt x="74" y="10"/>
                      </a:cubicBezTo>
                      <a:cubicBezTo>
                        <a:pt x="73" y="11"/>
                        <a:pt x="72" y="12"/>
                        <a:pt x="72" y="15"/>
                      </a:cubicBezTo>
                      <a:cubicBezTo>
                        <a:pt x="68" y="11"/>
                        <a:pt x="70" y="11"/>
                        <a:pt x="65" y="7"/>
                      </a:cubicBezTo>
                      <a:cubicBezTo>
                        <a:pt x="65" y="9"/>
                        <a:pt x="67" y="13"/>
                        <a:pt x="67" y="18"/>
                      </a:cubicBezTo>
                      <a:cubicBezTo>
                        <a:pt x="60" y="12"/>
                        <a:pt x="60" y="19"/>
                        <a:pt x="55" y="14"/>
                      </a:cubicBezTo>
                      <a:cubicBezTo>
                        <a:pt x="56" y="14"/>
                        <a:pt x="56" y="13"/>
                        <a:pt x="58" y="13"/>
                      </a:cubicBezTo>
                      <a:cubicBezTo>
                        <a:pt x="57" y="7"/>
                        <a:pt x="54" y="14"/>
                        <a:pt x="52" y="13"/>
                      </a:cubicBezTo>
                      <a:cubicBezTo>
                        <a:pt x="52" y="8"/>
                        <a:pt x="52" y="8"/>
                        <a:pt x="52" y="8"/>
                      </a:cubicBezTo>
                      <a:cubicBezTo>
                        <a:pt x="50" y="9"/>
                        <a:pt x="46" y="12"/>
                        <a:pt x="43" y="8"/>
                      </a:cubicBezTo>
                      <a:cubicBezTo>
                        <a:pt x="44" y="5"/>
                        <a:pt x="44" y="5"/>
                        <a:pt x="44" y="5"/>
                      </a:cubicBezTo>
                      <a:cubicBezTo>
                        <a:pt x="38" y="9"/>
                        <a:pt x="31" y="7"/>
                        <a:pt x="26" y="9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17" y="10"/>
                        <a:pt x="30" y="8"/>
                        <a:pt x="25" y="16"/>
                      </a:cubicBezTo>
                      <a:cubicBezTo>
                        <a:pt x="25" y="6"/>
                        <a:pt x="22" y="19"/>
                        <a:pt x="18" y="15"/>
                      </a:cubicBezTo>
                      <a:cubicBezTo>
                        <a:pt x="16" y="11"/>
                        <a:pt x="22" y="13"/>
                        <a:pt x="20" y="8"/>
                      </a:cubicBezTo>
                      <a:cubicBezTo>
                        <a:pt x="19" y="13"/>
                        <a:pt x="18" y="10"/>
                        <a:pt x="16" y="11"/>
                      </a:cubicBezTo>
                      <a:cubicBezTo>
                        <a:pt x="17" y="7"/>
                        <a:pt x="12" y="11"/>
                        <a:pt x="13" y="5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5" y="11"/>
                        <a:pt x="3" y="12"/>
                        <a:pt x="1" y="12"/>
                      </a:cubicBezTo>
                      <a:cubicBezTo>
                        <a:pt x="5" y="12"/>
                        <a:pt x="0" y="19"/>
                        <a:pt x="4" y="21"/>
                      </a:cubicBezTo>
                      <a:cubicBezTo>
                        <a:pt x="10" y="19"/>
                        <a:pt x="21" y="18"/>
                        <a:pt x="29" y="20"/>
                      </a:cubicBezTo>
                      <a:cubicBezTo>
                        <a:pt x="30" y="14"/>
                        <a:pt x="34" y="21"/>
                        <a:pt x="35" y="15"/>
                      </a:cubicBezTo>
                      <a:cubicBezTo>
                        <a:pt x="36" y="21"/>
                        <a:pt x="36" y="21"/>
                        <a:pt x="36" y="21"/>
                      </a:cubicBezTo>
                      <a:cubicBezTo>
                        <a:pt x="41" y="20"/>
                        <a:pt x="35" y="18"/>
                        <a:pt x="36" y="15"/>
                      </a:cubicBezTo>
                      <a:cubicBezTo>
                        <a:pt x="39" y="15"/>
                        <a:pt x="40" y="18"/>
                        <a:pt x="40" y="21"/>
                      </a:cubicBezTo>
                      <a:cubicBezTo>
                        <a:pt x="44" y="21"/>
                        <a:pt x="40" y="19"/>
                        <a:pt x="42" y="16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56" y="21"/>
                        <a:pt x="71" y="16"/>
                        <a:pt x="84" y="20"/>
                      </a:cubicBezTo>
                      <a:cubicBezTo>
                        <a:pt x="83" y="15"/>
                        <a:pt x="83" y="15"/>
                        <a:pt x="83" y="15"/>
                      </a:cubicBezTo>
                      <a:cubicBezTo>
                        <a:pt x="89" y="18"/>
                        <a:pt x="93" y="5"/>
                        <a:pt x="98" y="15"/>
                      </a:cubicBezTo>
                      <a:cubicBezTo>
                        <a:pt x="100" y="11"/>
                        <a:pt x="100" y="11"/>
                        <a:pt x="100" y="11"/>
                      </a:cubicBezTo>
                      <a:cubicBezTo>
                        <a:pt x="99" y="13"/>
                        <a:pt x="101" y="17"/>
                        <a:pt x="100" y="20"/>
                      </a:cubicBezTo>
                      <a:cubicBezTo>
                        <a:pt x="101" y="19"/>
                        <a:pt x="103" y="21"/>
                        <a:pt x="104" y="19"/>
                      </a:cubicBezTo>
                      <a:cubicBezTo>
                        <a:pt x="101" y="17"/>
                        <a:pt x="101" y="17"/>
                        <a:pt x="101" y="17"/>
                      </a:cubicBezTo>
                      <a:cubicBezTo>
                        <a:pt x="103" y="13"/>
                        <a:pt x="106" y="16"/>
                        <a:pt x="107" y="19"/>
                      </a:cubicBezTo>
                      <a:cubicBezTo>
                        <a:pt x="111" y="14"/>
                        <a:pt x="104" y="11"/>
                        <a:pt x="103" y="8"/>
                      </a:cubicBezTo>
                      <a:cubicBezTo>
                        <a:pt x="97" y="16"/>
                        <a:pt x="96" y="0"/>
                        <a:pt x="90" y="3"/>
                      </a:cubicBezTo>
                      <a:cubicBezTo>
                        <a:pt x="87" y="6"/>
                        <a:pt x="91" y="7"/>
                        <a:pt x="91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6" name="Freeform 1240"/>
                <p:cNvSpPr>
                  <a:spLocks/>
                </p:cNvSpPr>
                <p:nvPr/>
              </p:nvSpPr>
              <p:spPr bwMode="auto">
                <a:xfrm>
                  <a:off x="3843" y="2620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7" name="Freeform 1241"/>
                <p:cNvSpPr>
                  <a:spLocks/>
                </p:cNvSpPr>
                <p:nvPr/>
              </p:nvSpPr>
              <p:spPr bwMode="auto">
                <a:xfrm>
                  <a:off x="3756" y="2613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8" name="Freeform 1242"/>
                <p:cNvSpPr>
                  <a:spLocks/>
                </p:cNvSpPr>
                <p:nvPr/>
              </p:nvSpPr>
              <p:spPr bwMode="auto">
                <a:xfrm>
                  <a:off x="3849" y="2619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9" name="Freeform 1243"/>
                <p:cNvSpPr>
                  <a:spLocks/>
                </p:cNvSpPr>
                <p:nvPr/>
              </p:nvSpPr>
              <p:spPr bwMode="auto">
                <a:xfrm>
                  <a:off x="3850" y="2610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0" name="Freeform 1244"/>
                <p:cNvSpPr>
                  <a:spLocks/>
                </p:cNvSpPr>
                <p:nvPr/>
              </p:nvSpPr>
              <p:spPr bwMode="auto">
                <a:xfrm>
                  <a:off x="3744" y="2607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1" name="Freeform 1245"/>
                <p:cNvSpPr>
                  <a:spLocks/>
                </p:cNvSpPr>
                <p:nvPr/>
              </p:nvSpPr>
              <p:spPr bwMode="auto">
                <a:xfrm>
                  <a:off x="3704" y="260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2" name="Freeform 1246"/>
                <p:cNvSpPr>
                  <a:spLocks/>
                </p:cNvSpPr>
                <p:nvPr/>
              </p:nvSpPr>
              <p:spPr bwMode="auto">
                <a:xfrm>
                  <a:off x="3593" y="2591"/>
                  <a:ext cx="162" cy="31"/>
                </a:xfrm>
                <a:custGeom>
                  <a:avLst/>
                  <a:gdLst>
                    <a:gd name="T0" fmla="*/ 7 w 188"/>
                    <a:gd name="T1" fmla="*/ 13 h 35"/>
                    <a:gd name="T2" fmla="*/ 3 w 188"/>
                    <a:gd name="T3" fmla="*/ 19 h 35"/>
                    <a:gd name="T4" fmla="*/ 9 w 188"/>
                    <a:gd name="T5" fmla="*/ 23 h 35"/>
                    <a:gd name="T6" fmla="*/ 19 w 188"/>
                    <a:gd name="T7" fmla="*/ 20 h 35"/>
                    <a:gd name="T8" fmla="*/ 41 w 188"/>
                    <a:gd name="T9" fmla="*/ 21 h 35"/>
                    <a:gd name="T10" fmla="*/ 54 w 188"/>
                    <a:gd name="T11" fmla="*/ 24 h 35"/>
                    <a:gd name="T12" fmla="*/ 73 w 188"/>
                    <a:gd name="T13" fmla="*/ 19 h 35"/>
                    <a:gd name="T14" fmla="*/ 77 w 188"/>
                    <a:gd name="T15" fmla="*/ 22 h 35"/>
                    <a:gd name="T16" fmla="*/ 87 w 188"/>
                    <a:gd name="T17" fmla="*/ 25 h 35"/>
                    <a:gd name="T18" fmla="*/ 92 w 188"/>
                    <a:gd name="T19" fmla="*/ 15 h 35"/>
                    <a:gd name="T20" fmla="*/ 101 w 188"/>
                    <a:gd name="T21" fmla="*/ 16 h 35"/>
                    <a:gd name="T22" fmla="*/ 108 w 188"/>
                    <a:gd name="T23" fmla="*/ 21 h 35"/>
                    <a:gd name="T24" fmla="*/ 121 w 188"/>
                    <a:gd name="T25" fmla="*/ 22 h 35"/>
                    <a:gd name="T26" fmla="*/ 133 w 188"/>
                    <a:gd name="T27" fmla="*/ 25 h 35"/>
                    <a:gd name="T28" fmla="*/ 144 w 188"/>
                    <a:gd name="T29" fmla="*/ 24 h 35"/>
                    <a:gd name="T30" fmla="*/ 152 w 188"/>
                    <a:gd name="T31" fmla="*/ 21 h 35"/>
                    <a:gd name="T32" fmla="*/ 155 w 188"/>
                    <a:gd name="T33" fmla="*/ 25 h 35"/>
                    <a:gd name="T34" fmla="*/ 162 w 188"/>
                    <a:gd name="T35" fmla="*/ 25 h 35"/>
                    <a:gd name="T36" fmla="*/ 188 w 188"/>
                    <a:gd name="T37" fmla="*/ 28 h 35"/>
                    <a:gd name="T38" fmla="*/ 175 w 188"/>
                    <a:gd name="T39" fmla="*/ 25 h 35"/>
                    <a:gd name="T40" fmla="*/ 172 w 188"/>
                    <a:gd name="T41" fmla="*/ 28 h 35"/>
                    <a:gd name="T42" fmla="*/ 170 w 188"/>
                    <a:gd name="T43" fmla="*/ 16 h 35"/>
                    <a:gd name="T44" fmla="*/ 167 w 188"/>
                    <a:gd name="T45" fmla="*/ 15 h 35"/>
                    <a:gd name="T46" fmla="*/ 158 w 188"/>
                    <a:gd name="T47" fmla="*/ 15 h 35"/>
                    <a:gd name="T48" fmla="*/ 150 w 188"/>
                    <a:gd name="T49" fmla="*/ 13 h 35"/>
                    <a:gd name="T50" fmla="*/ 138 w 188"/>
                    <a:gd name="T51" fmla="*/ 12 h 35"/>
                    <a:gd name="T52" fmla="*/ 128 w 188"/>
                    <a:gd name="T53" fmla="*/ 14 h 35"/>
                    <a:gd name="T54" fmla="*/ 128 w 188"/>
                    <a:gd name="T55" fmla="*/ 12 h 35"/>
                    <a:gd name="T56" fmla="*/ 125 w 188"/>
                    <a:gd name="T57" fmla="*/ 12 h 35"/>
                    <a:gd name="T58" fmla="*/ 116 w 188"/>
                    <a:gd name="T59" fmla="*/ 12 h 35"/>
                    <a:gd name="T60" fmla="*/ 108 w 188"/>
                    <a:gd name="T61" fmla="*/ 14 h 35"/>
                    <a:gd name="T62" fmla="*/ 105 w 188"/>
                    <a:gd name="T63" fmla="*/ 9 h 35"/>
                    <a:gd name="T64" fmla="*/ 95 w 188"/>
                    <a:gd name="T65" fmla="*/ 8 h 35"/>
                    <a:gd name="T66" fmla="*/ 90 w 188"/>
                    <a:gd name="T67" fmla="*/ 12 h 35"/>
                    <a:gd name="T68" fmla="*/ 78 w 188"/>
                    <a:gd name="T69" fmla="*/ 13 h 35"/>
                    <a:gd name="T70" fmla="*/ 60 w 188"/>
                    <a:gd name="T71" fmla="*/ 14 h 35"/>
                    <a:gd name="T72" fmla="*/ 55 w 188"/>
                    <a:gd name="T73" fmla="*/ 12 h 35"/>
                    <a:gd name="T74" fmla="*/ 35 w 188"/>
                    <a:gd name="T75" fmla="*/ 12 h 35"/>
                    <a:gd name="T76" fmla="*/ 43 w 188"/>
                    <a:gd name="T77" fmla="*/ 19 h 35"/>
                    <a:gd name="T78" fmla="*/ 34 w 188"/>
                    <a:gd name="T7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88" h="35">
                      <a:moveTo>
                        <a:pt x="16" y="7"/>
                      </a:moveTo>
                      <a:cubicBezTo>
                        <a:pt x="13" y="8"/>
                        <a:pt x="9" y="9"/>
                        <a:pt x="7" y="13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5" y="12"/>
                        <a:pt x="0" y="15"/>
                        <a:pt x="3" y="19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8" y="14"/>
                        <a:pt x="6" y="21"/>
                        <a:pt x="9" y="23"/>
                      </a:cubicBezTo>
                      <a:cubicBezTo>
                        <a:pt x="13" y="22"/>
                        <a:pt x="16" y="14"/>
                        <a:pt x="19" y="16"/>
                      </a:cubicBezTo>
                      <a:cubicBezTo>
                        <a:pt x="20" y="16"/>
                        <a:pt x="20" y="18"/>
                        <a:pt x="19" y="20"/>
                      </a:cubicBezTo>
                      <a:cubicBezTo>
                        <a:pt x="22" y="21"/>
                        <a:pt x="24" y="14"/>
                        <a:pt x="26" y="13"/>
                      </a:cubicBezTo>
                      <a:cubicBezTo>
                        <a:pt x="26" y="31"/>
                        <a:pt x="37" y="9"/>
                        <a:pt x="41" y="21"/>
                      </a:cubicBezTo>
                      <a:cubicBezTo>
                        <a:pt x="44" y="19"/>
                        <a:pt x="48" y="21"/>
                        <a:pt x="52" y="18"/>
                      </a:cubicBezTo>
                      <a:cubicBezTo>
                        <a:pt x="49" y="22"/>
                        <a:pt x="55" y="19"/>
                        <a:pt x="54" y="24"/>
                      </a:cubicBezTo>
                      <a:cubicBezTo>
                        <a:pt x="56" y="13"/>
                        <a:pt x="65" y="29"/>
                        <a:pt x="67" y="17"/>
                      </a:cubicBezTo>
                      <a:cubicBezTo>
                        <a:pt x="72" y="21"/>
                        <a:pt x="67" y="16"/>
                        <a:pt x="73" y="19"/>
                      </a:cubicBezTo>
                      <a:cubicBezTo>
                        <a:pt x="73" y="21"/>
                        <a:pt x="72" y="21"/>
                        <a:pt x="71" y="21"/>
                      </a:cubicBezTo>
                      <a:cubicBezTo>
                        <a:pt x="73" y="24"/>
                        <a:pt x="75" y="16"/>
                        <a:pt x="77" y="22"/>
                      </a:cubicBezTo>
                      <a:cubicBezTo>
                        <a:pt x="81" y="23"/>
                        <a:pt x="78" y="19"/>
                        <a:pt x="81" y="15"/>
                      </a:cubicBezTo>
                      <a:cubicBezTo>
                        <a:pt x="86" y="17"/>
                        <a:pt x="84" y="19"/>
                        <a:pt x="87" y="25"/>
                      </a:cubicBezTo>
                      <a:cubicBezTo>
                        <a:pt x="88" y="19"/>
                        <a:pt x="90" y="22"/>
                        <a:pt x="93" y="19"/>
                      </a:cubicBezTo>
                      <a:cubicBezTo>
                        <a:pt x="93" y="19"/>
                        <a:pt x="89" y="17"/>
                        <a:pt x="92" y="15"/>
                      </a:cubicBezTo>
                      <a:cubicBezTo>
                        <a:pt x="98" y="17"/>
                        <a:pt x="97" y="11"/>
                        <a:pt x="103" y="10"/>
                      </a:cubicBezTo>
                      <a:cubicBezTo>
                        <a:pt x="105" y="17"/>
                        <a:pt x="97" y="10"/>
                        <a:pt x="101" y="16"/>
                      </a:cubicBezTo>
                      <a:cubicBezTo>
                        <a:pt x="97" y="19"/>
                        <a:pt x="95" y="18"/>
                        <a:pt x="93" y="23"/>
                      </a:cubicBezTo>
                      <a:cubicBezTo>
                        <a:pt x="97" y="24"/>
                        <a:pt x="103" y="23"/>
                        <a:pt x="108" y="21"/>
                      </a:cubicBezTo>
                      <a:cubicBezTo>
                        <a:pt x="111" y="22"/>
                        <a:pt x="106" y="24"/>
                        <a:pt x="109" y="25"/>
                      </a:cubicBezTo>
                      <a:cubicBezTo>
                        <a:pt x="113" y="28"/>
                        <a:pt x="117" y="19"/>
                        <a:pt x="121" y="22"/>
                      </a:cubicBezTo>
                      <a:cubicBezTo>
                        <a:pt x="120" y="26"/>
                        <a:pt x="120" y="26"/>
                        <a:pt x="120" y="26"/>
                      </a:cubicBezTo>
                      <a:cubicBezTo>
                        <a:pt x="123" y="21"/>
                        <a:pt x="128" y="27"/>
                        <a:pt x="133" y="25"/>
                      </a:cubicBezTo>
                      <a:cubicBezTo>
                        <a:pt x="133" y="24"/>
                        <a:pt x="133" y="22"/>
                        <a:pt x="133" y="21"/>
                      </a:cubicBezTo>
                      <a:cubicBezTo>
                        <a:pt x="132" y="30"/>
                        <a:pt x="140" y="17"/>
                        <a:pt x="144" y="24"/>
                      </a:cubicBezTo>
                      <a:cubicBezTo>
                        <a:pt x="145" y="18"/>
                        <a:pt x="149" y="15"/>
                        <a:pt x="152" y="15"/>
                      </a:cubicBezTo>
                      <a:cubicBezTo>
                        <a:pt x="153" y="17"/>
                        <a:pt x="153" y="19"/>
                        <a:pt x="152" y="21"/>
                      </a:cubicBezTo>
                      <a:cubicBezTo>
                        <a:pt x="148" y="17"/>
                        <a:pt x="147" y="26"/>
                        <a:pt x="143" y="28"/>
                      </a:cubicBezTo>
                      <a:cubicBezTo>
                        <a:pt x="147" y="26"/>
                        <a:pt x="151" y="29"/>
                        <a:pt x="155" y="25"/>
                      </a:cubicBezTo>
                      <a:cubicBezTo>
                        <a:pt x="153" y="30"/>
                        <a:pt x="153" y="30"/>
                        <a:pt x="153" y="30"/>
                      </a:cubicBezTo>
                      <a:cubicBezTo>
                        <a:pt x="157" y="31"/>
                        <a:pt x="158" y="20"/>
                        <a:pt x="162" y="25"/>
                      </a:cubicBezTo>
                      <a:cubicBezTo>
                        <a:pt x="161" y="28"/>
                        <a:pt x="161" y="28"/>
                        <a:pt x="161" y="28"/>
                      </a:cubicBezTo>
                      <a:cubicBezTo>
                        <a:pt x="170" y="28"/>
                        <a:pt x="180" y="35"/>
                        <a:pt x="188" y="28"/>
                      </a:cubicBezTo>
                      <a:cubicBezTo>
                        <a:pt x="188" y="26"/>
                        <a:pt x="185" y="19"/>
                        <a:pt x="185" y="17"/>
                      </a:cubicBezTo>
                      <a:cubicBezTo>
                        <a:pt x="181" y="19"/>
                        <a:pt x="178" y="23"/>
                        <a:pt x="175" y="25"/>
                      </a:cubicBezTo>
                      <a:cubicBezTo>
                        <a:pt x="175" y="20"/>
                        <a:pt x="175" y="20"/>
                        <a:pt x="175" y="20"/>
                      </a:cubicBezTo>
                      <a:cubicBezTo>
                        <a:pt x="174" y="24"/>
                        <a:pt x="170" y="26"/>
                        <a:pt x="172" y="28"/>
                      </a:cubicBezTo>
                      <a:cubicBezTo>
                        <a:pt x="169" y="31"/>
                        <a:pt x="170" y="24"/>
                        <a:pt x="167" y="26"/>
                      </a:cubicBezTo>
                      <a:cubicBezTo>
                        <a:pt x="168" y="21"/>
                        <a:pt x="170" y="21"/>
                        <a:pt x="170" y="16"/>
                      </a:cubicBezTo>
                      <a:cubicBezTo>
                        <a:pt x="167" y="19"/>
                        <a:pt x="167" y="19"/>
                        <a:pt x="167" y="19"/>
                      </a:cubicBezTo>
                      <a:cubicBezTo>
                        <a:pt x="168" y="17"/>
                        <a:pt x="166" y="17"/>
                        <a:pt x="167" y="15"/>
                      </a:cubicBezTo>
                      <a:cubicBezTo>
                        <a:pt x="161" y="21"/>
                        <a:pt x="160" y="12"/>
                        <a:pt x="155" y="14"/>
                      </a:cubicBezTo>
                      <a:cubicBezTo>
                        <a:pt x="158" y="15"/>
                        <a:pt x="158" y="15"/>
                        <a:pt x="158" y="15"/>
                      </a:cubicBezTo>
                      <a:cubicBezTo>
                        <a:pt x="157" y="18"/>
                        <a:pt x="156" y="18"/>
                        <a:pt x="154" y="19"/>
                      </a:cubicBezTo>
                      <a:cubicBezTo>
                        <a:pt x="153" y="14"/>
                        <a:pt x="153" y="15"/>
                        <a:pt x="150" y="13"/>
                      </a:cubicBezTo>
                      <a:cubicBezTo>
                        <a:pt x="148" y="15"/>
                        <a:pt x="146" y="20"/>
                        <a:pt x="143" y="20"/>
                      </a:cubicBezTo>
                      <a:cubicBezTo>
                        <a:pt x="144" y="14"/>
                        <a:pt x="138" y="16"/>
                        <a:pt x="138" y="12"/>
                      </a:cubicBezTo>
                      <a:cubicBezTo>
                        <a:pt x="137" y="17"/>
                        <a:pt x="132" y="13"/>
                        <a:pt x="131" y="16"/>
                      </a:cubicBezTo>
                      <a:cubicBezTo>
                        <a:pt x="130" y="17"/>
                        <a:pt x="127" y="16"/>
                        <a:pt x="128" y="14"/>
                      </a:cubicBezTo>
                      <a:cubicBezTo>
                        <a:pt x="129" y="13"/>
                        <a:pt x="129" y="13"/>
                        <a:pt x="129" y="13"/>
                      </a:cubicBezTo>
                      <a:cubicBezTo>
                        <a:pt x="128" y="12"/>
                        <a:pt x="128" y="12"/>
                        <a:pt x="128" y="12"/>
                      </a:cubicBezTo>
                      <a:cubicBezTo>
                        <a:pt x="128" y="11"/>
                        <a:pt x="128" y="11"/>
                        <a:pt x="128" y="11"/>
                      </a:cubicBezTo>
                      <a:cubicBezTo>
                        <a:pt x="127" y="11"/>
                        <a:pt x="126" y="15"/>
                        <a:pt x="125" y="12"/>
                      </a:cubicBezTo>
                      <a:cubicBezTo>
                        <a:pt x="125" y="11"/>
                        <a:pt x="126" y="11"/>
                        <a:pt x="127" y="10"/>
                      </a:cubicBezTo>
                      <a:cubicBezTo>
                        <a:pt x="123" y="9"/>
                        <a:pt x="119" y="18"/>
                        <a:pt x="116" y="12"/>
                      </a:cubicBezTo>
                      <a:cubicBezTo>
                        <a:pt x="115" y="15"/>
                        <a:pt x="111" y="15"/>
                        <a:pt x="111" y="21"/>
                      </a:cubicBezTo>
                      <a:cubicBezTo>
                        <a:pt x="110" y="18"/>
                        <a:pt x="111" y="14"/>
                        <a:pt x="108" y="14"/>
                      </a:cubicBezTo>
                      <a:cubicBezTo>
                        <a:pt x="105" y="19"/>
                        <a:pt x="104" y="12"/>
                        <a:pt x="102" y="15"/>
                      </a:cubicBezTo>
                      <a:cubicBezTo>
                        <a:pt x="106" y="10"/>
                        <a:pt x="102" y="14"/>
                        <a:pt x="105" y="9"/>
                      </a:cubicBezTo>
                      <a:cubicBezTo>
                        <a:pt x="103" y="7"/>
                        <a:pt x="99" y="13"/>
                        <a:pt x="96" y="12"/>
                      </a:cubicBezTo>
                      <a:cubicBezTo>
                        <a:pt x="95" y="8"/>
                        <a:pt x="95" y="8"/>
                        <a:pt x="95" y="8"/>
                      </a:cubicBezTo>
                      <a:cubicBezTo>
                        <a:pt x="94" y="9"/>
                        <a:pt x="91" y="13"/>
                        <a:pt x="90" y="9"/>
                      </a:cubicBezTo>
                      <a:cubicBezTo>
                        <a:pt x="90" y="12"/>
                        <a:pt x="90" y="12"/>
                        <a:pt x="90" y="12"/>
                      </a:cubicBezTo>
                      <a:cubicBezTo>
                        <a:pt x="88" y="10"/>
                        <a:pt x="84" y="11"/>
                        <a:pt x="82" y="7"/>
                      </a:cubicBezTo>
                      <a:cubicBezTo>
                        <a:pt x="78" y="13"/>
                        <a:pt x="78" y="13"/>
                        <a:pt x="78" y="13"/>
                      </a:cubicBezTo>
                      <a:cubicBezTo>
                        <a:pt x="74" y="6"/>
                        <a:pt x="67" y="11"/>
                        <a:pt x="63" y="17"/>
                      </a:cubicBezTo>
                      <a:cubicBezTo>
                        <a:pt x="62" y="17"/>
                        <a:pt x="60" y="15"/>
                        <a:pt x="60" y="14"/>
                      </a:cubicBezTo>
                      <a:cubicBezTo>
                        <a:pt x="62" y="11"/>
                        <a:pt x="62" y="11"/>
                        <a:pt x="62" y="11"/>
                      </a:cubicBezTo>
                      <a:cubicBezTo>
                        <a:pt x="59" y="11"/>
                        <a:pt x="57" y="7"/>
                        <a:pt x="55" y="12"/>
                      </a:cubicBezTo>
                      <a:cubicBezTo>
                        <a:pt x="52" y="14"/>
                        <a:pt x="53" y="8"/>
                        <a:pt x="52" y="7"/>
                      </a:cubicBezTo>
                      <a:cubicBezTo>
                        <a:pt x="46" y="15"/>
                        <a:pt x="38" y="0"/>
                        <a:pt x="35" y="12"/>
                      </a:cubicBezTo>
                      <a:cubicBezTo>
                        <a:pt x="37" y="12"/>
                        <a:pt x="41" y="15"/>
                        <a:pt x="45" y="15"/>
                      </a:cubicBezTo>
                      <a:cubicBezTo>
                        <a:pt x="44" y="16"/>
                        <a:pt x="44" y="19"/>
                        <a:pt x="43" y="19"/>
                      </a:cubicBezTo>
                      <a:cubicBezTo>
                        <a:pt x="39" y="19"/>
                        <a:pt x="37" y="15"/>
                        <a:pt x="33" y="16"/>
                      </a:cubicBezTo>
                      <a:cubicBezTo>
                        <a:pt x="34" y="9"/>
                        <a:pt x="34" y="9"/>
                        <a:pt x="34" y="9"/>
                      </a:cubicBezTo>
                      <a:cubicBezTo>
                        <a:pt x="28" y="1"/>
                        <a:pt x="21" y="18"/>
                        <a:pt x="16" y="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3" name="Freeform 1247"/>
                <p:cNvSpPr>
                  <a:spLocks/>
                </p:cNvSpPr>
                <p:nvPr/>
              </p:nvSpPr>
              <p:spPr bwMode="auto">
                <a:xfrm>
                  <a:off x="3647" y="2597"/>
                  <a:ext cx="3" cy="4"/>
                </a:xfrm>
                <a:custGeom>
                  <a:avLst/>
                  <a:gdLst>
                    <a:gd name="T0" fmla="*/ 3 w 3"/>
                    <a:gd name="T1" fmla="*/ 4 h 4"/>
                    <a:gd name="T2" fmla="*/ 0 w 3"/>
                    <a:gd name="T3" fmla="*/ 0 h 4"/>
                    <a:gd name="T4" fmla="*/ 0 w 3"/>
                    <a:gd name="T5" fmla="*/ 3 h 4"/>
                    <a:gd name="T6" fmla="*/ 3 w 3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2" y="3"/>
                        <a:pt x="3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4" name="Freeform 1248"/>
                <p:cNvSpPr>
                  <a:spLocks/>
                </p:cNvSpPr>
                <p:nvPr/>
              </p:nvSpPr>
              <p:spPr bwMode="auto">
                <a:xfrm>
                  <a:off x="3646" y="2600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5" name="Freeform 1249"/>
                <p:cNvSpPr>
                  <a:spLocks/>
                </p:cNvSpPr>
                <p:nvPr/>
              </p:nvSpPr>
              <p:spPr bwMode="auto">
                <a:xfrm>
                  <a:off x="3594" y="2597"/>
                  <a:ext cx="3" cy="2"/>
                </a:xfrm>
                <a:custGeom>
                  <a:avLst/>
                  <a:gdLst>
                    <a:gd name="T0" fmla="*/ 3 w 3"/>
                    <a:gd name="T1" fmla="*/ 1 h 3"/>
                    <a:gd name="T2" fmla="*/ 0 w 3"/>
                    <a:gd name="T3" fmla="*/ 1 h 3"/>
                    <a:gd name="T4" fmla="*/ 3 w 3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3" y="1"/>
                        <a:pt x="1" y="0"/>
                        <a:pt x="0" y="1"/>
                      </a:cubicBezTo>
                      <a:cubicBezTo>
                        <a:pt x="1" y="2"/>
                        <a:pt x="2" y="3"/>
                        <a:pt x="3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6" name="Freeform 1250"/>
                <p:cNvSpPr>
                  <a:spLocks/>
                </p:cNvSpPr>
                <p:nvPr/>
              </p:nvSpPr>
              <p:spPr bwMode="auto">
                <a:xfrm>
                  <a:off x="3594" y="2599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1 w 1"/>
                    <a:gd name="T5" fmla="*/ 1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7" name="Freeform 1251"/>
                <p:cNvSpPr>
                  <a:spLocks/>
                </p:cNvSpPr>
                <p:nvPr/>
              </p:nvSpPr>
              <p:spPr bwMode="auto">
                <a:xfrm>
                  <a:off x="3508" y="2594"/>
                  <a:ext cx="86" cy="22"/>
                </a:xfrm>
                <a:custGeom>
                  <a:avLst/>
                  <a:gdLst>
                    <a:gd name="T0" fmla="*/ 18 w 99"/>
                    <a:gd name="T1" fmla="*/ 11 h 26"/>
                    <a:gd name="T2" fmla="*/ 13 w 99"/>
                    <a:gd name="T3" fmla="*/ 15 h 26"/>
                    <a:gd name="T4" fmla="*/ 9 w 99"/>
                    <a:gd name="T5" fmla="*/ 12 h 26"/>
                    <a:gd name="T6" fmla="*/ 3 w 99"/>
                    <a:gd name="T7" fmla="*/ 20 h 26"/>
                    <a:gd name="T8" fmla="*/ 49 w 99"/>
                    <a:gd name="T9" fmla="*/ 15 h 26"/>
                    <a:gd name="T10" fmla="*/ 47 w 99"/>
                    <a:gd name="T11" fmla="*/ 18 h 26"/>
                    <a:gd name="T12" fmla="*/ 64 w 99"/>
                    <a:gd name="T13" fmla="*/ 13 h 26"/>
                    <a:gd name="T14" fmla="*/ 63 w 99"/>
                    <a:gd name="T15" fmla="*/ 20 h 26"/>
                    <a:gd name="T16" fmla="*/ 74 w 99"/>
                    <a:gd name="T17" fmla="*/ 17 h 26"/>
                    <a:gd name="T18" fmla="*/ 73 w 99"/>
                    <a:gd name="T19" fmla="*/ 15 h 26"/>
                    <a:gd name="T20" fmla="*/ 76 w 99"/>
                    <a:gd name="T21" fmla="*/ 16 h 26"/>
                    <a:gd name="T22" fmla="*/ 75 w 99"/>
                    <a:gd name="T23" fmla="*/ 15 h 26"/>
                    <a:gd name="T24" fmla="*/ 82 w 99"/>
                    <a:gd name="T25" fmla="*/ 15 h 26"/>
                    <a:gd name="T26" fmla="*/ 80 w 99"/>
                    <a:gd name="T27" fmla="*/ 16 h 26"/>
                    <a:gd name="T28" fmla="*/ 85 w 99"/>
                    <a:gd name="T29" fmla="*/ 14 h 26"/>
                    <a:gd name="T30" fmla="*/ 85 w 99"/>
                    <a:gd name="T31" fmla="*/ 18 h 26"/>
                    <a:gd name="T32" fmla="*/ 98 w 99"/>
                    <a:gd name="T33" fmla="*/ 13 h 26"/>
                    <a:gd name="T34" fmla="*/ 99 w 99"/>
                    <a:gd name="T35" fmla="*/ 9 h 26"/>
                    <a:gd name="T36" fmla="*/ 88 w 99"/>
                    <a:gd name="T37" fmla="*/ 11 h 26"/>
                    <a:gd name="T38" fmla="*/ 89 w 99"/>
                    <a:gd name="T39" fmla="*/ 11 h 26"/>
                    <a:gd name="T40" fmla="*/ 82 w 99"/>
                    <a:gd name="T41" fmla="*/ 13 h 26"/>
                    <a:gd name="T42" fmla="*/ 87 w 99"/>
                    <a:gd name="T43" fmla="*/ 7 h 26"/>
                    <a:gd name="T44" fmla="*/ 75 w 99"/>
                    <a:gd name="T45" fmla="*/ 3 h 26"/>
                    <a:gd name="T46" fmla="*/ 76 w 99"/>
                    <a:gd name="T47" fmla="*/ 3 h 26"/>
                    <a:gd name="T48" fmla="*/ 72 w 99"/>
                    <a:gd name="T49" fmla="*/ 5 h 26"/>
                    <a:gd name="T50" fmla="*/ 75 w 99"/>
                    <a:gd name="T51" fmla="*/ 7 h 26"/>
                    <a:gd name="T52" fmla="*/ 72 w 99"/>
                    <a:gd name="T53" fmla="*/ 14 h 26"/>
                    <a:gd name="T54" fmla="*/ 68 w 99"/>
                    <a:gd name="T55" fmla="*/ 14 h 26"/>
                    <a:gd name="T56" fmla="*/ 71 w 99"/>
                    <a:gd name="T57" fmla="*/ 9 h 26"/>
                    <a:gd name="T58" fmla="*/ 68 w 99"/>
                    <a:gd name="T59" fmla="*/ 11 h 26"/>
                    <a:gd name="T60" fmla="*/ 65 w 99"/>
                    <a:gd name="T61" fmla="*/ 5 h 26"/>
                    <a:gd name="T62" fmla="*/ 64 w 99"/>
                    <a:gd name="T63" fmla="*/ 11 h 26"/>
                    <a:gd name="T64" fmla="*/ 45 w 99"/>
                    <a:gd name="T65" fmla="*/ 11 h 26"/>
                    <a:gd name="T66" fmla="*/ 48 w 99"/>
                    <a:gd name="T67" fmla="*/ 7 h 26"/>
                    <a:gd name="T68" fmla="*/ 44 w 99"/>
                    <a:gd name="T69" fmla="*/ 11 h 26"/>
                    <a:gd name="T70" fmla="*/ 33 w 99"/>
                    <a:gd name="T71" fmla="*/ 9 h 26"/>
                    <a:gd name="T72" fmla="*/ 34 w 99"/>
                    <a:gd name="T73" fmla="*/ 12 h 26"/>
                    <a:gd name="T74" fmla="*/ 21 w 99"/>
                    <a:gd name="T75" fmla="*/ 11 h 26"/>
                    <a:gd name="T76" fmla="*/ 21 w 99"/>
                    <a:gd name="T77" fmla="*/ 11 h 26"/>
                    <a:gd name="T78" fmla="*/ 15 w 99"/>
                    <a:gd name="T79" fmla="*/ 17 h 26"/>
                    <a:gd name="T80" fmla="*/ 18 w 99"/>
                    <a:gd name="T81" fmla="*/ 1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99" h="26">
                      <a:moveTo>
                        <a:pt x="18" y="11"/>
                      </a:move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2" y="13"/>
                        <a:pt x="7" y="16"/>
                        <a:pt x="9" y="12"/>
                      </a:cubicBezTo>
                      <a:cubicBezTo>
                        <a:pt x="6" y="17"/>
                        <a:pt x="0" y="12"/>
                        <a:pt x="3" y="20"/>
                      </a:cubicBezTo>
                      <a:cubicBezTo>
                        <a:pt x="16" y="17"/>
                        <a:pt x="34" y="22"/>
                        <a:pt x="49" y="15"/>
                      </a:cubicBezTo>
                      <a:cubicBezTo>
                        <a:pt x="47" y="18"/>
                        <a:pt x="47" y="18"/>
                        <a:pt x="47" y="18"/>
                      </a:cubicBezTo>
                      <a:cubicBezTo>
                        <a:pt x="55" y="12"/>
                        <a:pt x="57" y="26"/>
                        <a:pt x="64" y="13"/>
                      </a:cubicBezTo>
                      <a:cubicBezTo>
                        <a:pt x="63" y="20"/>
                        <a:pt x="63" y="20"/>
                        <a:pt x="63" y="20"/>
                      </a:cubicBezTo>
                      <a:cubicBezTo>
                        <a:pt x="66" y="22"/>
                        <a:pt x="70" y="11"/>
                        <a:pt x="74" y="17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6" y="16"/>
                        <a:pt x="76" y="16"/>
                        <a:pt x="76" y="16"/>
                      </a:cubicBezTo>
                      <a:cubicBezTo>
                        <a:pt x="75" y="15"/>
                        <a:pt x="75" y="15"/>
                        <a:pt x="75" y="15"/>
                      </a:cubicBezTo>
                      <a:cubicBezTo>
                        <a:pt x="78" y="12"/>
                        <a:pt x="80" y="13"/>
                        <a:pt x="82" y="15"/>
                      </a:cubicBezTo>
                      <a:cubicBezTo>
                        <a:pt x="82" y="17"/>
                        <a:pt x="81" y="15"/>
                        <a:pt x="80" y="16"/>
                      </a:cubicBezTo>
                      <a:cubicBezTo>
                        <a:pt x="81" y="18"/>
                        <a:pt x="83" y="14"/>
                        <a:pt x="85" y="14"/>
                      </a:cubicBezTo>
                      <a:cubicBezTo>
                        <a:pt x="87" y="16"/>
                        <a:pt x="85" y="17"/>
                        <a:pt x="85" y="18"/>
                      </a:cubicBezTo>
                      <a:cubicBezTo>
                        <a:pt x="91" y="15"/>
                        <a:pt x="94" y="22"/>
                        <a:pt x="98" y="13"/>
                      </a:cubicBezTo>
                      <a:cubicBezTo>
                        <a:pt x="99" y="11"/>
                        <a:pt x="97" y="9"/>
                        <a:pt x="99" y="9"/>
                      </a:cubicBezTo>
                      <a:cubicBezTo>
                        <a:pt x="95" y="5"/>
                        <a:pt x="92" y="9"/>
                        <a:pt x="88" y="11"/>
                      </a:cubicBezTo>
                      <a:cubicBezTo>
                        <a:pt x="89" y="11"/>
                        <a:pt x="89" y="11"/>
                        <a:pt x="89" y="11"/>
                      </a:cubicBezTo>
                      <a:cubicBezTo>
                        <a:pt x="86" y="21"/>
                        <a:pt x="87" y="9"/>
                        <a:pt x="82" y="13"/>
                      </a:cubicBezTo>
                      <a:cubicBezTo>
                        <a:pt x="84" y="9"/>
                        <a:pt x="86" y="9"/>
                        <a:pt x="87" y="7"/>
                      </a:cubicBezTo>
                      <a:cubicBezTo>
                        <a:pt x="82" y="0"/>
                        <a:pt x="79" y="13"/>
                        <a:pt x="75" y="3"/>
                      </a:cubicBezTo>
                      <a:cubicBezTo>
                        <a:pt x="76" y="3"/>
                        <a:pt x="76" y="3"/>
                        <a:pt x="76" y="3"/>
                      </a:cubicBezTo>
                      <a:cubicBezTo>
                        <a:pt x="75" y="2"/>
                        <a:pt x="74" y="4"/>
                        <a:pt x="72" y="5"/>
                      </a:cubicBezTo>
                      <a:cubicBezTo>
                        <a:pt x="73" y="6"/>
                        <a:pt x="74" y="7"/>
                        <a:pt x="75" y="7"/>
                      </a:cubicBezTo>
                      <a:cubicBezTo>
                        <a:pt x="73" y="8"/>
                        <a:pt x="73" y="12"/>
                        <a:pt x="72" y="14"/>
                      </a:cubicBezTo>
                      <a:cubicBezTo>
                        <a:pt x="71" y="10"/>
                        <a:pt x="70" y="16"/>
                        <a:pt x="68" y="14"/>
                      </a:cubicBezTo>
                      <a:cubicBezTo>
                        <a:pt x="67" y="10"/>
                        <a:pt x="70" y="11"/>
                        <a:pt x="71" y="9"/>
                      </a:cubicBezTo>
                      <a:cubicBezTo>
                        <a:pt x="68" y="11"/>
                        <a:pt x="68" y="11"/>
                        <a:pt x="68" y="11"/>
                      </a:cubicBezTo>
                      <a:cubicBezTo>
                        <a:pt x="66" y="11"/>
                        <a:pt x="66" y="7"/>
                        <a:pt x="65" y="5"/>
                      </a:cubicBezTo>
                      <a:cubicBezTo>
                        <a:pt x="63" y="8"/>
                        <a:pt x="66" y="7"/>
                        <a:pt x="64" y="11"/>
                      </a:cubicBezTo>
                      <a:cubicBezTo>
                        <a:pt x="62" y="6"/>
                        <a:pt x="50" y="7"/>
                        <a:pt x="45" y="11"/>
                      </a:cubicBezTo>
                      <a:cubicBezTo>
                        <a:pt x="47" y="10"/>
                        <a:pt x="46" y="7"/>
                        <a:pt x="48" y="7"/>
                      </a:cubicBezTo>
                      <a:cubicBezTo>
                        <a:pt x="47" y="6"/>
                        <a:pt x="44" y="8"/>
                        <a:pt x="44" y="11"/>
                      </a:cubicBezTo>
                      <a:cubicBezTo>
                        <a:pt x="41" y="14"/>
                        <a:pt x="36" y="12"/>
                        <a:pt x="33" y="9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1" y="17"/>
                        <a:pt x="26" y="8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0" y="12"/>
                        <a:pt x="18" y="19"/>
                        <a:pt x="15" y="17"/>
                      </a:cubicBezTo>
                      <a:cubicBezTo>
                        <a:pt x="16" y="14"/>
                        <a:pt x="18" y="14"/>
                        <a:pt x="18" y="1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8" name="Freeform 1252"/>
                <p:cNvSpPr>
                  <a:spLocks/>
                </p:cNvSpPr>
                <p:nvPr/>
              </p:nvSpPr>
              <p:spPr bwMode="auto">
                <a:xfrm>
                  <a:off x="3506" y="2605"/>
                  <a:ext cx="3" cy="8"/>
                </a:xfrm>
                <a:custGeom>
                  <a:avLst/>
                  <a:gdLst>
                    <a:gd name="T0" fmla="*/ 2 w 3"/>
                    <a:gd name="T1" fmla="*/ 5 h 9"/>
                    <a:gd name="T2" fmla="*/ 3 w 3"/>
                    <a:gd name="T3" fmla="*/ 1 h 9"/>
                    <a:gd name="T4" fmla="*/ 0 w 3"/>
                    <a:gd name="T5" fmla="*/ 8 h 9"/>
                    <a:gd name="T6" fmla="*/ 3 w 3"/>
                    <a:gd name="T7" fmla="*/ 6 h 9"/>
                    <a:gd name="T8" fmla="*/ 2 w 3"/>
                    <a:gd name="T9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9">
                      <a:moveTo>
                        <a:pt x="2" y="5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0" y="5"/>
                        <a:pt x="0" y="8"/>
                      </a:cubicBezTo>
                      <a:cubicBezTo>
                        <a:pt x="1" y="7"/>
                        <a:pt x="3" y="9"/>
                        <a:pt x="3" y="6"/>
                      </a:cubicBezTo>
                      <a:cubicBezTo>
                        <a:pt x="3" y="6"/>
                        <a:pt x="3" y="4"/>
                        <a:pt x="2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9" name="Freeform 1253"/>
                <p:cNvSpPr>
                  <a:spLocks/>
                </p:cNvSpPr>
                <p:nvPr/>
              </p:nvSpPr>
              <p:spPr bwMode="auto">
                <a:xfrm>
                  <a:off x="3464" y="2603"/>
                  <a:ext cx="42" cy="17"/>
                </a:xfrm>
                <a:custGeom>
                  <a:avLst/>
                  <a:gdLst>
                    <a:gd name="T0" fmla="*/ 17 w 49"/>
                    <a:gd name="T1" fmla="*/ 9 h 20"/>
                    <a:gd name="T2" fmla="*/ 17 w 49"/>
                    <a:gd name="T3" fmla="*/ 13 h 20"/>
                    <a:gd name="T4" fmla="*/ 35 w 49"/>
                    <a:gd name="T5" fmla="*/ 14 h 20"/>
                    <a:gd name="T6" fmla="*/ 41 w 49"/>
                    <a:gd name="T7" fmla="*/ 7 h 20"/>
                    <a:gd name="T8" fmla="*/ 43 w 49"/>
                    <a:gd name="T9" fmla="*/ 11 h 20"/>
                    <a:gd name="T10" fmla="*/ 47 w 49"/>
                    <a:gd name="T11" fmla="*/ 6 h 20"/>
                    <a:gd name="T12" fmla="*/ 44 w 49"/>
                    <a:gd name="T13" fmla="*/ 8 h 20"/>
                    <a:gd name="T14" fmla="*/ 45 w 49"/>
                    <a:gd name="T15" fmla="*/ 6 h 20"/>
                    <a:gd name="T16" fmla="*/ 41 w 49"/>
                    <a:gd name="T17" fmla="*/ 7 h 20"/>
                    <a:gd name="T18" fmla="*/ 42 w 49"/>
                    <a:gd name="T19" fmla="*/ 4 h 20"/>
                    <a:gd name="T20" fmla="*/ 34 w 49"/>
                    <a:gd name="T21" fmla="*/ 10 h 20"/>
                    <a:gd name="T22" fmla="*/ 34 w 49"/>
                    <a:gd name="T23" fmla="*/ 4 h 20"/>
                    <a:gd name="T24" fmla="*/ 25 w 49"/>
                    <a:gd name="T25" fmla="*/ 3 h 20"/>
                    <a:gd name="T26" fmla="*/ 26 w 49"/>
                    <a:gd name="T27" fmla="*/ 4 h 20"/>
                    <a:gd name="T28" fmla="*/ 27 w 49"/>
                    <a:gd name="T29" fmla="*/ 9 h 20"/>
                    <a:gd name="T30" fmla="*/ 24 w 49"/>
                    <a:gd name="T31" fmla="*/ 3 h 20"/>
                    <a:gd name="T32" fmla="*/ 8 w 49"/>
                    <a:gd name="T33" fmla="*/ 6 h 20"/>
                    <a:gd name="T34" fmla="*/ 5 w 49"/>
                    <a:gd name="T35" fmla="*/ 13 h 20"/>
                    <a:gd name="T36" fmla="*/ 5 w 49"/>
                    <a:gd name="T37" fmla="*/ 8 h 20"/>
                    <a:gd name="T38" fmla="*/ 2 w 49"/>
                    <a:gd name="T39" fmla="*/ 7 h 20"/>
                    <a:gd name="T40" fmla="*/ 0 w 49"/>
                    <a:gd name="T41" fmla="*/ 16 h 20"/>
                    <a:gd name="T42" fmla="*/ 17 w 49"/>
                    <a:gd name="T43" fmla="*/ 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9" h="20">
                      <a:moveTo>
                        <a:pt x="17" y="9"/>
                      </a:moveTo>
                      <a:cubicBezTo>
                        <a:pt x="17" y="10"/>
                        <a:pt x="17" y="12"/>
                        <a:pt x="17" y="13"/>
                      </a:cubicBezTo>
                      <a:cubicBezTo>
                        <a:pt x="24" y="12"/>
                        <a:pt x="32" y="10"/>
                        <a:pt x="35" y="14"/>
                      </a:cubicBezTo>
                      <a:cubicBezTo>
                        <a:pt x="38" y="15"/>
                        <a:pt x="38" y="9"/>
                        <a:pt x="41" y="7"/>
                      </a:cubicBezTo>
                      <a:cubicBezTo>
                        <a:pt x="43" y="11"/>
                        <a:pt x="43" y="11"/>
                        <a:pt x="43" y="11"/>
                      </a:cubicBezTo>
                      <a:cubicBezTo>
                        <a:pt x="44" y="8"/>
                        <a:pt x="49" y="13"/>
                        <a:pt x="47" y="6"/>
                      </a:cubicBezTo>
                      <a:cubicBezTo>
                        <a:pt x="47" y="6"/>
                        <a:pt x="46" y="9"/>
                        <a:pt x="44" y="8"/>
                      </a:cubicBezTo>
                      <a:cubicBezTo>
                        <a:pt x="45" y="6"/>
                        <a:pt x="45" y="6"/>
                        <a:pt x="45" y="6"/>
                      </a:cubicBezTo>
                      <a:cubicBezTo>
                        <a:pt x="41" y="7"/>
                        <a:pt x="41" y="7"/>
                        <a:pt x="41" y="7"/>
                      </a:cubicBez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38" y="0"/>
                        <a:pt x="40" y="13"/>
                        <a:pt x="34" y="10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0" y="4"/>
                        <a:pt x="29" y="6"/>
                        <a:pt x="25" y="3"/>
                      </a:cubicBezTo>
                      <a:cubicBezTo>
                        <a:pt x="25" y="3"/>
                        <a:pt x="25" y="6"/>
                        <a:pt x="26" y="4"/>
                      </a:cubicBezTo>
                      <a:cubicBezTo>
                        <a:pt x="27" y="5"/>
                        <a:pt x="27" y="7"/>
                        <a:pt x="27" y="9"/>
                      </a:cubicBezTo>
                      <a:cubicBezTo>
                        <a:pt x="22" y="14"/>
                        <a:pt x="28" y="5"/>
                        <a:pt x="24" y="3"/>
                      </a:cubicBezTo>
                      <a:cubicBezTo>
                        <a:pt x="19" y="7"/>
                        <a:pt x="11" y="11"/>
                        <a:pt x="8" y="6"/>
                      </a:cubicBezTo>
                      <a:cubicBezTo>
                        <a:pt x="10" y="10"/>
                        <a:pt x="7" y="13"/>
                        <a:pt x="5" y="13"/>
                      </a:cubicBezTo>
                      <a:cubicBezTo>
                        <a:pt x="3" y="11"/>
                        <a:pt x="5" y="10"/>
                        <a:pt x="5" y="8"/>
                      </a:cubicBezTo>
                      <a:cubicBezTo>
                        <a:pt x="4" y="7"/>
                        <a:pt x="3" y="6"/>
                        <a:pt x="2" y="7"/>
                      </a:cubicBezTo>
                      <a:cubicBezTo>
                        <a:pt x="4" y="10"/>
                        <a:pt x="3" y="14"/>
                        <a:pt x="0" y="16"/>
                      </a:cubicBezTo>
                      <a:cubicBezTo>
                        <a:pt x="7" y="20"/>
                        <a:pt x="11" y="9"/>
                        <a:pt x="17" y="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0" name="Freeform 1254"/>
                <p:cNvSpPr>
                  <a:spLocks/>
                </p:cNvSpPr>
                <p:nvPr/>
              </p:nvSpPr>
              <p:spPr bwMode="auto">
                <a:xfrm>
                  <a:off x="3476" y="2614"/>
                  <a:ext cx="3" cy="1"/>
                </a:xfrm>
                <a:custGeom>
                  <a:avLst/>
                  <a:gdLst>
                    <a:gd name="T0" fmla="*/ 2 w 3"/>
                    <a:gd name="T1" fmla="*/ 1 h 1"/>
                    <a:gd name="T2" fmla="*/ 3 w 3"/>
                    <a:gd name="T3" fmla="*/ 0 h 1"/>
                    <a:gd name="T4" fmla="*/ 0 w 3"/>
                    <a:gd name="T5" fmla="*/ 0 h 1"/>
                    <a:gd name="T6" fmla="*/ 2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1" name="Freeform 1255"/>
                <p:cNvSpPr>
                  <a:spLocks/>
                </p:cNvSpPr>
                <p:nvPr/>
              </p:nvSpPr>
              <p:spPr bwMode="auto">
                <a:xfrm>
                  <a:off x="4126" y="2665"/>
                  <a:ext cx="4" cy="3"/>
                </a:xfrm>
                <a:custGeom>
                  <a:avLst/>
                  <a:gdLst>
                    <a:gd name="T0" fmla="*/ 4 w 4"/>
                    <a:gd name="T1" fmla="*/ 1 h 3"/>
                    <a:gd name="T2" fmla="*/ 2 w 4"/>
                    <a:gd name="T3" fmla="*/ 0 h 3"/>
                    <a:gd name="T4" fmla="*/ 0 w 4"/>
                    <a:gd name="T5" fmla="*/ 3 h 3"/>
                    <a:gd name="T6" fmla="*/ 4 w 4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4" y="1"/>
                      </a:move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2" name="Freeform 1256"/>
                <p:cNvSpPr>
                  <a:spLocks/>
                </p:cNvSpPr>
                <p:nvPr/>
              </p:nvSpPr>
              <p:spPr bwMode="auto">
                <a:xfrm>
                  <a:off x="4118" y="2653"/>
                  <a:ext cx="10" cy="15"/>
                </a:xfrm>
                <a:custGeom>
                  <a:avLst/>
                  <a:gdLst>
                    <a:gd name="T0" fmla="*/ 6 w 12"/>
                    <a:gd name="T1" fmla="*/ 0 h 17"/>
                    <a:gd name="T2" fmla="*/ 2 w 12"/>
                    <a:gd name="T3" fmla="*/ 1 h 17"/>
                    <a:gd name="T4" fmla="*/ 4 w 12"/>
                    <a:gd name="T5" fmla="*/ 17 h 17"/>
                    <a:gd name="T6" fmla="*/ 12 w 12"/>
                    <a:gd name="T7" fmla="*/ 9 h 17"/>
                    <a:gd name="T8" fmla="*/ 6 w 12"/>
                    <a:gd name="T9" fmla="*/ 11 h 17"/>
                    <a:gd name="T10" fmla="*/ 12 w 12"/>
                    <a:gd name="T11" fmla="*/ 5 h 17"/>
                    <a:gd name="T12" fmla="*/ 5 w 12"/>
                    <a:gd name="T13" fmla="*/ 5 h 17"/>
                    <a:gd name="T14" fmla="*/ 6 w 12"/>
                    <a:gd name="T1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17">
                      <a:moveTo>
                        <a:pt x="6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2"/>
                        <a:pt x="0" y="8"/>
                        <a:pt x="4" y="17"/>
                      </a:cubicBezTo>
                      <a:cubicBezTo>
                        <a:pt x="7" y="15"/>
                        <a:pt x="12" y="13"/>
                        <a:pt x="12" y="9"/>
                      </a:cubicBezTo>
                      <a:cubicBezTo>
                        <a:pt x="11" y="9"/>
                        <a:pt x="8" y="12"/>
                        <a:pt x="6" y="11"/>
                      </a:cubicBezTo>
                      <a:cubicBezTo>
                        <a:pt x="7" y="8"/>
                        <a:pt x="10" y="9"/>
                        <a:pt x="12" y="5"/>
                      </a:cubicBezTo>
                      <a:cubicBezTo>
                        <a:pt x="9" y="1"/>
                        <a:pt x="9" y="7"/>
                        <a:pt x="5" y="5"/>
                      </a:cubicBez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3" name="Freeform 1257"/>
                <p:cNvSpPr>
                  <a:spLocks/>
                </p:cNvSpPr>
                <p:nvPr/>
              </p:nvSpPr>
              <p:spPr bwMode="auto">
                <a:xfrm>
                  <a:off x="4117" y="2658"/>
                  <a:ext cx="2" cy="4"/>
                </a:xfrm>
                <a:custGeom>
                  <a:avLst/>
                  <a:gdLst>
                    <a:gd name="T0" fmla="*/ 1 w 2"/>
                    <a:gd name="T1" fmla="*/ 5 h 5"/>
                    <a:gd name="T2" fmla="*/ 2 w 2"/>
                    <a:gd name="T3" fmla="*/ 0 h 5"/>
                    <a:gd name="T4" fmla="*/ 1 w 2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1" y="5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2"/>
                        <a:pt x="0" y="3"/>
                        <a:pt x="1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4" name="Freeform 1258"/>
                <p:cNvSpPr>
                  <a:spLocks/>
                </p:cNvSpPr>
                <p:nvPr/>
              </p:nvSpPr>
              <p:spPr bwMode="auto">
                <a:xfrm>
                  <a:off x="4113" y="2659"/>
                  <a:ext cx="3" cy="5"/>
                </a:xfrm>
                <a:custGeom>
                  <a:avLst/>
                  <a:gdLst>
                    <a:gd name="T0" fmla="*/ 4 w 4"/>
                    <a:gd name="T1" fmla="*/ 4 h 6"/>
                    <a:gd name="T2" fmla="*/ 4 w 4"/>
                    <a:gd name="T3" fmla="*/ 0 h 6"/>
                    <a:gd name="T4" fmla="*/ 0 w 4"/>
                    <a:gd name="T5" fmla="*/ 6 h 6"/>
                    <a:gd name="T6" fmla="*/ 4 w 4"/>
                    <a:gd name="T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6">
                      <a:moveTo>
                        <a:pt x="4" y="4"/>
                      </a:moveTo>
                      <a:cubicBezTo>
                        <a:pt x="1" y="3"/>
                        <a:pt x="4" y="1"/>
                        <a:pt x="4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5" name="Freeform 1259"/>
                <p:cNvSpPr>
                  <a:spLocks/>
                </p:cNvSpPr>
                <p:nvPr/>
              </p:nvSpPr>
              <p:spPr bwMode="auto">
                <a:xfrm>
                  <a:off x="4107" y="2661"/>
                  <a:ext cx="0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6" name="Freeform 1260"/>
                <p:cNvSpPr>
                  <a:spLocks/>
                </p:cNvSpPr>
                <p:nvPr/>
              </p:nvSpPr>
              <p:spPr bwMode="auto">
                <a:xfrm>
                  <a:off x="4103" y="2653"/>
                  <a:ext cx="9" cy="11"/>
                </a:xfrm>
                <a:custGeom>
                  <a:avLst/>
                  <a:gdLst>
                    <a:gd name="T0" fmla="*/ 0 w 10"/>
                    <a:gd name="T1" fmla="*/ 9 h 12"/>
                    <a:gd name="T2" fmla="*/ 4 w 10"/>
                    <a:gd name="T3" fmla="*/ 9 h 12"/>
                    <a:gd name="T4" fmla="*/ 4 w 10"/>
                    <a:gd name="T5" fmla="*/ 9 h 12"/>
                    <a:gd name="T6" fmla="*/ 6 w 10"/>
                    <a:gd name="T7" fmla="*/ 3 h 12"/>
                    <a:gd name="T8" fmla="*/ 10 w 10"/>
                    <a:gd name="T9" fmla="*/ 4 h 12"/>
                    <a:gd name="T10" fmla="*/ 8 w 10"/>
                    <a:gd name="T11" fmla="*/ 0 h 12"/>
                    <a:gd name="T12" fmla="*/ 0 w 10"/>
                    <a:gd name="T13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2">
                      <a:moveTo>
                        <a:pt x="0" y="9"/>
                      </a:moveTo>
                      <a:cubicBezTo>
                        <a:pt x="1" y="12"/>
                        <a:pt x="2" y="10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7"/>
                        <a:pt x="4" y="2"/>
                        <a:pt x="6" y="3"/>
                      </a:cubicBezTo>
                      <a:cubicBezTo>
                        <a:pt x="9" y="3"/>
                        <a:pt x="8" y="7"/>
                        <a:pt x="10" y="4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1"/>
                        <a:pt x="2" y="7"/>
                        <a:pt x="0" y="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7" name="Freeform 1261"/>
                <p:cNvSpPr>
                  <a:spLocks/>
                </p:cNvSpPr>
                <p:nvPr/>
              </p:nvSpPr>
              <p:spPr bwMode="auto">
                <a:xfrm>
                  <a:off x="4107" y="2660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8" name="Freeform 1262"/>
                <p:cNvSpPr>
                  <a:spLocks/>
                </p:cNvSpPr>
                <p:nvPr/>
              </p:nvSpPr>
              <p:spPr bwMode="auto">
                <a:xfrm>
                  <a:off x="4112" y="2660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1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9" name="Freeform 1263"/>
                <p:cNvSpPr>
                  <a:spLocks/>
                </p:cNvSpPr>
                <p:nvPr/>
              </p:nvSpPr>
              <p:spPr bwMode="auto">
                <a:xfrm>
                  <a:off x="4094" y="2651"/>
                  <a:ext cx="8" cy="11"/>
                </a:xfrm>
                <a:custGeom>
                  <a:avLst/>
                  <a:gdLst>
                    <a:gd name="T0" fmla="*/ 3 w 10"/>
                    <a:gd name="T1" fmla="*/ 12 h 13"/>
                    <a:gd name="T2" fmla="*/ 10 w 10"/>
                    <a:gd name="T3" fmla="*/ 8 h 13"/>
                    <a:gd name="T4" fmla="*/ 5 w 10"/>
                    <a:gd name="T5" fmla="*/ 0 h 13"/>
                    <a:gd name="T6" fmla="*/ 1 w 10"/>
                    <a:gd name="T7" fmla="*/ 2 h 13"/>
                    <a:gd name="T8" fmla="*/ 3 w 10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3">
                      <a:moveTo>
                        <a:pt x="3" y="12"/>
                      </a:moveTo>
                      <a:cubicBezTo>
                        <a:pt x="4" y="6"/>
                        <a:pt x="9" y="13"/>
                        <a:pt x="10" y="8"/>
                      </a:cubicBezTo>
                      <a:cubicBezTo>
                        <a:pt x="6" y="8"/>
                        <a:pt x="4" y="3"/>
                        <a:pt x="5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4"/>
                        <a:pt x="1" y="9"/>
                        <a:pt x="3" y="1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0" name="Freeform 1264"/>
                <p:cNvSpPr>
                  <a:spLocks/>
                </p:cNvSpPr>
                <p:nvPr/>
              </p:nvSpPr>
              <p:spPr bwMode="auto">
                <a:xfrm>
                  <a:off x="4089" y="2647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1" name="Freeform 1265"/>
                <p:cNvSpPr>
                  <a:spLocks/>
                </p:cNvSpPr>
                <p:nvPr/>
              </p:nvSpPr>
              <p:spPr bwMode="auto">
                <a:xfrm>
                  <a:off x="4075" y="2644"/>
                  <a:ext cx="17" cy="15"/>
                </a:xfrm>
                <a:custGeom>
                  <a:avLst/>
                  <a:gdLst>
                    <a:gd name="T0" fmla="*/ 0 w 20"/>
                    <a:gd name="T1" fmla="*/ 15 h 17"/>
                    <a:gd name="T2" fmla="*/ 8 w 20"/>
                    <a:gd name="T3" fmla="*/ 9 h 17"/>
                    <a:gd name="T4" fmla="*/ 6 w 20"/>
                    <a:gd name="T5" fmla="*/ 14 h 17"/>
                    <a:gd name="T6" fmla="*/ 13 w 20"/>
                    <a:gd name="T7" fmla="*/ 11 h 17"/>
                    <a:gd name="T8" fmla="*/ 10 w 20"/>
                    <a:gd name="T9" fmla="*/ 17 h 17"/>
                    <a:gd name="T10" fmla="*/ 17 w 20"/>
                    <a:gd name="T11" fmla="*/ 11 h 17"/>
                    <a:gd name="T12" fmla="*/ 20 w 20"/>
                    <a:gd name="T13" fmla="*/ 15 h 17"/>
                    <a:gd name="T14" fmla="*/ 19 w 20"/>
                    <a:gd name="T15" fmla="*/ 8 h 17"/>
                    <a:gd name="T16" fmla="*/ 15 w 20"/>
                    <a:gd name="T17" fmla="*/ 9 h 17"/>
                    <a:gd name="T18" fmla="*/ 17 w 20"/>
                    <a:gd name="T19" fmla="*/ 5 h 17"/>
                    <a:gd name="T20" fmla="*/ 6 w 20"/>
                    <a:gd name="T21" fmla="*/ 1 h 17"/>
                    <a:gd name="T22" fmla="*/ 0 w 20"/>
                    <a:gd name="T23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" h="17">
                      <a:moveTo>
                        <a:pt x="0" y="15"/>
                      </a:move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11"/>
                        <a:pt x="8" y="13"/>
                        <a:pt x="6" y="14"/>
                      </a:cubicBezTo>
                      <a:cubicBezTo>
                        <a:pt x="10" y="14"/>
                        <a:pt x="10" y="10"/>
                        <a:pt x="13" y="11"/>
                      </a:cubicBezTo>
                      <a:cubicBezTo>
                        <a:pt x="14" y="17"/>
                        <a:pt x="8" y="11"/>
                        <a:pt x="10" y="17"/>
                      </a:cubicBezTo>
                      <a:cubicBezTo>
                        <a:pt x="12" y="16"/>
                        <a:pt x="15" y="16"/>
                        <a:pt x="17" y="11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8" y="6"/>
                        <a:pt x="16" y="13"/>
                        <a:pt x="15" y="9"/>
                      </a:cubicBezTo>
                      <a:cubicBezTo>
                        <a:pt x="15" y="6"/>
                        <a:pt x="16" y="5"/>
                        <a:pt x="17" y="5"/>
                      </a:cubicBezTo>
                      <a:cubicBezTo>
                        <a:pt x="15" y="6"/>
                        <a:pt x="11" y="0"/>
                        <a:pt x="6" y="1"/>
                      </a:cubicBezTo>
                      <a:cubicBezTo>
                        <a:pt x="1" y="2"/>
                        <a:pt x="3" y="12"/>
                        <a:pt x="0" y="1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2" name="Freeform 1266"/>
                <p:cNvSpPr>
                  <a:spLocks/>
                </p:cNvSpPr>
                <p:nvPr/>
              </p:nvSpPr>
              <p:spPr bwMode="auto">
                <a:xfrm>
                  <a:off x="4074" y="2649"/>
                  <a:ext cx="0" cy="3"/>
                </a:xfrm>
                <a:custGeom>
                  <a:avLst/>
                  <a:gdLst>
                    <a:gd name="T0" fmla="*/ 2 h 3"/>
                    <a:gd name="T1" fmla="*/ 0 h 3"/>
                    <a:gd name="T2" fmla="*/ 3 h 3"/>
                    <a:gd name="T3" fmla="*/ 2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3" name="Freeform 1267"/>
                <p:cNvSpPr>
                  <a:spLocks/>
                </p:cNvSpPr>
                <p:nvPr/>
              </p:nvSpPr>
              <p:spPr bwMode="auto">
                <a:xfrm>
                  <a:off x="4057" y="2645"/>
                  <a:ext cx="15" cy="15"/>
                </a:xfrm>
                <a:custGeom>
                  <a:avLst/>
                  <a:gdLst>
                    <a:gd name="T0" fmla="*/ 11 w 17"/>
                    <a:gd name="T1" fmla="*/ 17 h 18"/>
                    <a:gd name="T2" fmla="*/ 15 w 17"/>
                    <a:gd name="T3" fmla="*/ 12 h 18"/>
                    <a:gd name="T4" fmla="*/ 16 w 17"/>
                    <a:gd name="T5" fmla="*/ 15 h 18"/>
                    <a:gd name="T6" fmla="*/ 17 w 17"/>
                    <a:gd name="T7" fmla="*/ 10 h 18"/>
                    <a:gd name="T8" fmla="*/ 9 w 17"/>
                    <a:gd name="T9" fmla="*/ 13 h 18"/>
                    <a:gd name="T10" fmla="*/ 6 w 17"/>
                    <a:gd name="T11" fmla="*/ 5 h 18"/>
                    <a:gd name="T12" fmla="*/ 11 w 17"/>
                    <a:gd name="T13" fmla="*/ 6 h 18"/>
                    <a:gd name="T14" fmla="*/ 0 w 17"/>
                    <a:gd name="T15" fmla="*/ 9 h 18"/>
                    <a:gd name="T16" fmla="*/ 2 w 17"/>
                    <a:gd name="T17" fmla="*/ 10 h 18"/>
                    <a:gd name="T18" fmla="*/ 0 w 17"/>
                    <a:gd name="T19" fmla="*/ 12 h 18"/>
                    <a:gd name="T20" fmla="*/ 11 w 17"/>
                    <a:gd name="T21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18">
                      <a:moveTo>
                        <a:pt x="11" y="17"/>
                      </a:move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6" y="13"/>
                        <a:pt x="16" y="14"/>
                        <a:pt x="16" y="15"/>
                      </a:cubicBezTo>
                      <a:cubicBezTo>
                        <a:pt x="16" y="14"/>
                        <a:pt x="17" y="11"/>
                        <a:pt x="17" y="10"/>
                      </a:cubicBezTo>
                      <a:cubicBezTo>
                        <a:pt x="14" y="4"/>
                        <a:pt x="12" y="12"/>
                        <a:pt x="9" y="13"/>
                      </a:cubicBezTo>
                      <a:cubicBezTo>
                        <a:pt x="3" y="11"/>
                        <a:pt x="9" y="10"/>
                        <a:pt x="6" y="5"/>
                      </a:cubicBezTo>
                      <a:cubicBezTo>
                        <a:pt x="8" y="5"/>
                        <a:pt x="8" y="6"/>
                        <a:pt x="11" y="6"/>
                      </a:cubicBezTo>
                      <a:cubicBezTo>
                        <a:pt x="6" y="0"/>
                        <a:pt x="2" y="7"/>
                        <a:pt x="0" y="9"/>
                      </a:cubicBezTo>
                      <a:cubicBezTo>
                        <a:pt x="1" y="9"/>
                        <a:pt x="1" y="11"/>
                        <a:pt x="2" y="10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3" y="17"/>
                        <a:pt x="6" y="18"/>
                        <a:pt x="11" y="1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4" name="Freeform 1268"/>
                <p:cNvSpPr>
                  <a:spLocks/>
                </p:cNvSpPr>
                <p:nvPr/>
              </p:nvSpPr>
              <p:spPr bwMode="auto">
                <a:xfrm>
                  <a:off x="4071" y="2658"/>
                  <a:ext cx="3" cy="2"/>
                </a:xfrm>
                <a:custGeom>
                  <a:avLst/>
                  <a:gdLst>
                    <a:gd name="T0" fmla="*/ 3 w 3"/>
                    <a:gd name="T1" fmla="*/ 1 h 3"/>
                    <a:gd name="T2" fmla="*/ 0 w 3"/>
                    <a:gd name="T3" fmla="*/ 0 h 3"/>
                    <a:gd name="T4" fmla="*/ 3 w 3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2"/>
                        <a:pt x="2" y="3"/>
                        <a:pt x="3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5" name="Freeform 1269"/>
                <p:cNvSpPr>
                  <a:spLocks/>
                </p:cNvSpPr>
                <p:nvPr/>
              </p:nvSpPr>
              <p:spPr bwMode="auto">
                <a:xfrm>
                  <a:off x="4057" y="2652"/>
                  <a:ext cx="0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6" name="Freeform 1270"/>
                <p:cNvSpPr>
                  <a:spLocks/>
                </p:cNvSpPr>
                <p:nvPr/>
              </p:nvSpPr>
              <p:spPr bwMode="auto">
                <a:xfrm>
                  <a:off x="4057" y="2658"/>
                  <a:ext cx="2" cy="2"/>
                </a:xfrm>
                <a:custGeom>
                  <a:avLst/>
                  <a:gdLst>
                    <a:gd name="T0" fmla="*/ 3 w 3"/>
                    <a:gd name="T1" fmla="*/ 1 h 3"/>
                    <a:gd name="T2" fmla="*/ 0 w 3"/>
                    <a:gd name="T3" fmla="*/ 0 h 3"/>
                    <a:gd name="T4" fmla="*/ 1 w 3"/>
                    <a:gd name="T5" fmla="*/ 3 h 3"/>
                    <a:gd name="T6" fmla="*/ 3 w 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3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7" name="Freeform 1271"/>
                <p:cNvSpPr>
                  <a:spLocks/>
                </p:cNvSpPr>
                <p:nvPr/>
              </p:nvSpPr>
              <p:spPr bwMode="auto">
                <a:xfrm>
                  <a:off x="3961" y="2649"/>
                  <a:ext cx="95" cy="21"/>
                </a:xfrm>
                <a:custGeom>
                  <a:avLst/>
                  <a:gdLst>
                    <a:gd name="T0" fmla="*/ 2 w 110"/>
                    <a:gd name="T1" fmla="*/ 9 h 24"/>
                    <a:gd name="T2" fmla="*/ 5 w 110"/>
                    <a:gd name="T3" fmla="*/ 12 h 24"/>
                    <a:gd name="T4" fmla="*/ 0 w 110"/>
                    <a:gd name="T5" fmla="*/ 16 h 24"/>
                    <a:gd name="T6" fmla="*/ 1 w 110"/>
                    <a:gd name="T7" fmla="*/ 23 h 24"/>
                    <a:gd name="T8" fmla="*/ 10 w 110"/>
                    <a:gd name="T9" fmla="*/ 21 h 24"/>
                    <a:gd name="T10" fmla="*/ 10 w 110"/>
                    <a:gd name="T11" fmla="*/ 24 h 24"/>
                    <a:gd name="T12" fmla="*/ 26 w 110"/>
                    <a:gd name="T13" fmla="*/ 22 h 24"/>
                    <a:gd name="T14" fmla="*/ 37 w 110"/>
                    <a:gd name="T15" fmla="*/ 20 h 24"/>
                    <a:gd name="T16" fmla="*/ 83 w 110"/>
                    <a:gd name="T17" fmla="*/ 18 h 24"/>
                    <a:gd name="T18" fmla="*/ 85 w 110"/>
                    <a:gd name="T19" fmla="*/ 11 h 24"/>
                    <a:gd name="T20" fmla="*/ 89 w 110"/>
                    <a:gd name="T21" fmla="*/ 15 h 24"/>
                    <a:gd name="T22" fmla="*/ 86 w 110"/>
                    <a:gd name="T23" fmla="*/ 15 h 24"/>
                    <a:gd name="T24" fmla="*/ 99 w 110"/>
                    <a:gd name="T25" fmla="*/ 15 h 24"/>
                    <a:gd name="T26" fmla="*/ 98 w 110"/>
                    <a:gd name="T27" fmla="*/ 7 h 24"/>
                    <a:gd name="T28" fmla="*/ 105 w 110"/>
                    <a:gd name="T29" fmla="*/ 15 h 24"/>
                    <a:gd name="T30" fmla="*/ 109 w 110"/>
                    <a:gd name="T31" fmla="*/ 9 h 24"/>
                    <a:gd name="T32" fmla="*/ 104 w 110"/>
                    <a:gd name="T33" fmla="*/ 4 h 24"/>
                    <a:gd name="T34" fmla="*/ 107 w 110"/>
                    <a:gd name="T35" fmla="*/ 1 h 24"/>
                    <a:gd name="T36" fmla="*/ 78 w 110"/>
                    <a:gd name="T37" fmla="*/ 14 h 24"/>
                    <a:gd name="T38" fmla="*/ 79 w 110"/>
                    <a:gd name="T39" fmla="*/ 10 h 24"/>
                    <a:gd name="T40" fmla="*/ 61 w 110"/>
                    <a:gd name="T41" fmla="*/ 8 h 24"/>
                    <a:gd name="T42" fmla="*/ 54 w 110"/>
                    <a:gd name="T43" fmla="*/ 15 h 24"/>
                    <a:gd name="T44" fmla="*/ 51 w 110"/>
                    <a:gd name="T45" fmla="*/ 13 h 24"/>
                    <a:gd name="T46" fmla="*/ 50 w 110"/>
                    <a:gd name="T47" fmla="*/ 16 h 24"/>
                    <a:gd name="T48" fmla="*/ 45 w 110"/>
                    <a:gd name="T49" fmla="*/ 12 h 24"/>
                    <a:gd name="T50" fmla="*/ 44 w 110"/>
                    <a:gd name="T51" fmla="*/ 20 h 24"/>
                    <a:gd name="T52" fmla="*/ 33 w 110"/>
                    <a:gd name="T53" fmla="*/ 9 h 24"/>
                    <a:gd name="T54" fmla="*/ 35 w 110"/>
                    <a:gd name="T55" fmla="*/ 13 h 24"/>
                    <a:gd name="T56" fmla="*/ 32 w 110"/>
                    <a:gd name="T57" fmla="*/ 17 h 24"/>
                    <a:gd name="T58" fmla="*/ 31 w 110"/>
                    <a:gd name="T59" fmla="*/ 10 h 24"/>
                    <a:gd name="T60" fmla="*/ 22 w 110"/>
                    <a:gd name="T61" fmla="*/ 14 h 24"/>
                    <a:gd name="T62" fmla="*/ 23 w 110"/>
                    <a:gd name="T63" fmla="*/ 18 h 24"/>
                    <a:gd name="T64" fmla="*/ 12 w 110"/>
                    <a:gd name="T65" fmla="*/ 16 h 24"/>
                    <a:gd name="T66" fmla="*/ 17 w 110"/>
                    <a:gd name="T67" fmla="*/ 10 h 24"/>
                    <a:gd name="T68" fmla="*/ 14 w 110"/>
                    <a:gd name="T69" fmla="*/ 6 h 24"/>
                    <a:gd name="T70" fmla="*/ 6 w 110"/>
                    <a:gd name="T71" fmla="*/ 15 h 24"/>
                    <a:gd name="T72" fmla="*/ 2 w 110"/>
                    <a:gd name="T7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10" h="24">
                      <a:moveTo>
                        <a:pt x="2" y="9"/>
                      </a:moveTo>
                      <a:cubicBezTo>
                        <a:pt x="2" y="11"/>
                        <a:pt x="3" y="12"/>
                        <a:pt x="5" y="12"/>
                      </a:cubicBezTo>
                      <a:cubicBezTo>
                        <a:pt x="5" y="15"/>
                        <a:pt x="2" y="15"/>
                        <a:pt x="0" y="16"/>
                      </a:cubicBezTo>
                      <a:cubicBezTo>
                        <a:pt x="3" y="19"/>
                        <a:pt x="0" y="20"/>
                        <a:pt x="1" y="23"/>
                      </a:cubicBezTo>
                      <a:cubicBezTo>
                        <a:pt x="4" y="24"/>
                        <a:pt x="6" y="20"/>
                        <a:pt x="10" y="21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4" y="22"/>
                        <a:pt x="22" y="19"/>
                        <a:pt x="26" y="22"/>
                      </a:cubicBezTo>
                      <a:cubicBezTo>
                        <a:pt x="30" y="23"/>
                        <a:pt x="33" y="22"/>
                        <a:pt x="37" y="20"/>
                      </a:cubicBezTo>
                      <a:cubicBezTo>
                        <a:pt x="52" y="22"/>
                        <a:pt x="67" y="17"/>
                        <a:pt x="83" y="18"/>
                      </a:cubicBezTo>
                      <a:cubicBezTo>
                        <a:pt x="85" y="11"/>
                        <a:pt x="85" y="11"/>
                        <a:pt x="85" y="11"/>
                      </a:cubicBezTo>
                      <a:cubicBezTo>
                        <a:pt x="86" y="14"/>
                        <a:pt x="89" y="11"/>
                        <a:pt x="89" y="15"/>
                      </a:cubicBezTo>
                      <a:cubicBezTo>
                        <a:pt x="88" y="14"/>
                        <a:pt x="87" y="15"/>
                        <a:pt x="86" y="15"/>
                      </a:cubicBezTo>
                      <a:cubicBezTo>
                        <a:pt x="90" y="20"/>
                        <a:pt x="95" y="13"/>
                        <a:pt x="99" y="15"/>
                      </a:cubicBezTo>
                      <a:cubicBezTo>
                        <a:pt x="99" y="14"/>
                        <a:pt x="97" y="9"/>
                        <a:pt x="98" y="7"/>
                      </a:cubicBezTo>
                      <a:cubicBezTo>
                        <a:pt x="99" y="14"/>
                        <a:pt x="103" y="7"/>
                        <a:pt x="105" y="15"/>
                      </a:cubicBezTo>
                      <a:cubicBezTo>
                        <a:pt x="110" y="16"/>
                        <a:pt x="105" y="8"/>
                        <a:pt x="109" y="9"/>
                      </a:cubicBezTo>
                      <a:cubicBezTo>
                        <a:pt x="109" y="5"/>
                        <a:pt x="105" y="7"/>
                        <a:pt x="104" y="4"/>
                      </a:cubicBezTo>
                      <a:cubicBezTo>
                        <a:pt x="104" y="1"/>
                        <a:pt x="108" y="5"/>
                        <a:pt x="107" y="1"/>
                      </a:cubicBezTo>
                      <a:cubicBezTo>
                        <a:pt x="100" y="0"/>
                        <a:pt x="88" y="10"/>
                        <a:pt x="78" y="14"/>
                      </a:cubicBezTo>
                      <a:cubicBezTo>
                        <a:pt x="79" y="10"/>
                        <a:pt x="79" y="10"/>
                        <a:pt x="79" y="10"/>
                      </a:cubicBezTo>
                      <a:cubicBezTo>
                        <a:pt x="74" y="13"/>
                        <a:pt x="65" y="14"/>
                        <a:pt x="61" y="8"/>
                      </a:cubicBezTo>
                      <a:cubicBezTo>
                        <a:pt x="62" y="12"/>
                        <a:pt x="53" y="7"/>
                        <a:pt x="54" y="15"/>
                      </a:cubicBezTo>
                      <a:cubicBezTo>
                        <a:pt x="53" y="13"/>
                        <a:pt x="52" y="14"/>
                        <a:pt x="51" y="13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47" y="16"/>
                        <a:pt x="48" y="12"/>
                        <a:pt x="45" y="12"/>
                      </a:cubicBezTo>
                      <a:cubicBezTo>
                        <a:pt x="47" y="16"/>
                        <a:pt x="45" y="17"/>
                        <a:pt x="44" y="20"/>
                      </a:cubicBezTo>
                      <a:cubicBezTo>
                        <a:pt x="40" y="16"/>
                        <a:pt x="36" y="13"/>
                        <a:pt x="33" y="9"/>
                      </a:cubicBezTo>
                      <a:cubicBezTo>
                        <a:pt x="33" y="10"/>
                        <a:pt x="34" y="12"/>
                        <a:pt x="35" y="13"/>
                      </a:cubicBezTo>
                      <a:cubicBezTo>
                        <a:pt x="33" y="12"/>
                        <a:pt x="33" y="16"/>
                        <a:pt x="32" y="17"/>
                      </a:cubicBezTo>
                      <a:cubicBezTo>
                        <a:pt x="30" y="17"/>
                        <a:pt x="31" y="12"/>
                        <a:pt x="31" y="10"/>
                      </a:cubicBezTo>
                      <a:cubicBezTo>
                        <a:pt x="27" y="9"/>
                        <a:pt x="25" y="18"/>
                        <a:pt x="22" y="14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19" y="19"/>
                        <a:pt x="16" y="15"/>
                        <a:pt x="12" y="16"/>
                      </a:cubicBezTo>
                      <a:cubicBezTo>
                        <a:pt x="10" y="11"/>
                        <a:pt x="15" y="12"/>
                        <a:pt x="17" y="10"/>
                      </a:cubicBezTo>
                      <a:cubicBezTo>
                        <a:pt x="17" y="8"/>
                        <a:pt x="15" y="8"/>
                        <a:pt x="14" y="6"/>
                      </a:cubicBezTo>
                      <a:cubicBezTo>
                        <a:pt x="12" y="9"/>
                        <a:pt x="9" y="12"/>
                        <a:pt x="6" y="15"/>
                      </a:cubicBezTo>
                      <a:cubicBezTo>
                        <a:pt x="9" y="9"/>
                        <a:pt x="3" y="9"/>
                        <a:pt x="2" y="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8" name="Freeform 1272"/>
                <p:cNvSpPr>
                  <a:spLocks/>
                </p:cNvSpPr>
                <p:nvPr/>
              </p:nvSpPr>
              <p:spPr bwMode="auto">
                <a:xfrm>
                  <a:off x="3973" y="265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9" name="Freeform 1273"/>
                <p:cNvSpPr>
                  <a:spLocks/>
                </p:cNvSpPr>
                <p:nvPr/>
              </p:nvSpPr>
              <p:spPr bwMode="auto">
                <a:xfrm>
                  <a:off x="3962" y="2656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0" name="Freeform 1274"/>
                <p:cNvSpPr>
                  <a:spLocks/>
                </p:cNvSpPr>
                <p:nvPr/>
              </p:nvSpPr>
              <p:spPr bwMode="auto">
                <a:xfrm>
                  <a:off x="3982" y="2668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1" name="Freeform 1275"/>
                <p:cNvSpPr>
                  <a:spLocks/>
                </p:cNvSpPr>
                <p:nvPr/>
              </p:nvSpPr>
              <p:spPr bwMode="auto">
                <a:xfrm>
                  <a:off x="3987" y="2653"/>
                  <a:ext cx="2" cy="4"/>
                </a:xfrm>
                <a:custGeom>
                  <a:avLst/>
                  <a:gdLst>
                    <a:gd name="T0" fmla="*/ 0 w 3"/>
                    <a:gd name="T1" fmla="*/ 0 h 4"/>
                    <a:gd name="T2" fmla="*/ 3 w 3"/>
                    <a:gd name="T3" fmla="*/ 4 h 4"/>
                    <a:gd name="T4" fmla="*/ 0 w 3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2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2" name="Freeform 1276"/>
                <p:cNvSpPr>
                  <a:spLocks/>
                </p:cNvSpPr>
                <p:nvPr/>
              </p:nvSpPr>
              <p:spPr bwMode="auto">
                <a:xfrm>
                  <a:off x="4007" y="2653"/>
                  <a:ext cx="2" cy="4"/>
                </a:xfrm>
                <a:custGeom>
                  <a:avLst/>
                  <a:gdLst>
                    <a:gd name="T0" fmla="*/ 1 w 2"/>
                    <a:gd name="T1" fmla="*/ 4 h 4"/>
                    <a:gd name="T2" fmla="*/ 2 w 2"/>
                    <a:gd name="T3" fmla="*/ 0 h 4"/>
                    <a:gd name="T4" fmla="*/ 1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1" y="4"/>
                      </a:moveTo>
                      <a:cubicBezTo>
                        <a:pt x="2" y="3"/>
                        <a:pt x="2" y="2"/>
                        <a:pt x="2" y="0"/>
                      </a:cubicBezTo>
                      <a:cubicBezTo>
                        <a:pt x="0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3" name="Freeform 1277"/>
                <p:cNvSpPr>
                  <a:spLocks/>
                </p:cNvSpPr>
                <p:nvPr/>
              </p:nvSpPr>
              <p:spPr bwMode="auto">
                <a:xfrm>
                  <a:off x="3965" y="2653"/>
                  <a:ext cx="4" cy="2"/>
                </a:xfrm>
                <a:custGeom>
                  <a:avLst/>
                  <a:gdLst>
                    <a:gd name="T0" fmla="*/ 4 w 4"/>
                    <a:gd name="T1" fmla="*/ 0 h 2"/>
                    <a:gd name="T2" fmla="*/ 1 w 4"/>
                    <a:gd name="T3" fmla="*/ 1 h 2"/>
                    <a:gd name="T4" fmla="*/ 0 w 4"/>
                    <a:gd name="T5" fmla="*/ 2 h 2"/>
                    <a:gd name="T6" fmla="*/ 4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4" name="Freeform 1278"/>
                <p:cNvSpPr>
                  <a:spLocks/>
                </p:cNvSpPr>
                <p:nvPr/>
              </p:nvSpPr>
              <p:spPr bwMode="auto">
                <a:xfrm>
                  <a:off x="3906" y="2653"/>
                  <a:ext cx="53" cy="20"/>
                </a:xfrm>
                <a:custGeom>
                  <a:avLst/>
                  <a:gdLst>
                    <a:gd name="T0" fmla="*/ 4 w 61"/>
                    <a:gd name="T1" fmla="*/ 19 h 24"/>
                    <a:gd name="T2" fmla="*/ 15 w 61"/>
                    <a:gd name="T3" fmla="*/ 22 h 24"/>
                    <a:gd name="T4" fmla="*/ 22 w 61"/>
                    <a:gd name="T5" fmla="*/ 12 h 24"/>
                    <a:gd name="T6" fmla="*/ 21 w 61"/>
                    <a:gd name="T7" fmla="*/ 21 h 24"/>
                    <a:gd name="T8" fmla="*/ 42 w 61"/>
                    <a:gd name="T9" fmla="*/ 15 h 24"/>
                    <a:gd name="T10" fmla="*/ 42 w 61"/>
                    <a:gd name="T11" fmla="*/ 19 h 24"/>
                    <a:gd name="T12" fmla="*/ 50 w 61"/>
                    <a:gd name="T13" fmla="*/ 9 h 24"/>
                    <a:gd name="T14" fmla="*/ 50 w 61"/>
                    <a:gd name="T15" fmla="*/ 20 h 24"/>
                    <a:gd name="T16" fmla="*/ 49 w 61"/>
                    <a:gd name="T17" fmla="*/ 21 h 24"/>
                    <a:gd name="T18" fmla="*/ 60 w 61"/>
                    <a:gd name="T19" fmla="*/ 18 h 24"/>
                    <a:gd name="T20" fmla="*/ 61 w 61"/>
                    <a:gd name="T21" fmla="*/ 11 h 24"/>
                    <a:gd name="T22" fmla="*/ 60 w 61"/>
                    <a:gd name="T23" fmla="*/ 6 h 24"/>
                    <a:gd name="T24" fmla="*/ 53 w 61"/>
                    <a:gd name="T25" fmla="*/ 10 h 24"/>
                    <a:gd name="T26" fmla="*/ 53 w 61"/>
                    <a:gd name="T27" fmla="*/ 6 h 24"/>
                    <a:gd name="T28" fmla="*/ 50 w 61"/>
                    <a:gd name="T29" fmla="*/ 9 h 24"/>
                    <a:gd name="T30" fmla="*/ 49 w 61"/>
                    <a:gd name="T31" fmla="*/ 5 h 24"/>
                    <a:gd name="T32" fmla="*/ 44 w 61"/>
                    <a:gd name="T33" fmla="*/ 8 h 24"/>
                    <a:gd name="T34" fmla="*/ 45 w 61"/>
                    <a:gd name="T35" fmla="*/ 7 h 24"/>
                    <a:gd name="T36" fmla="*/ 41 w 61"/>
                    <a:gd name="T37" fmla="*/ 12 h 24"/>
                    <a:gd name="T38" fmla="*/ 39 w 61"/>
                    <a:gd name="T39" fmla="*/ 7 h 24"/>
                    <a:gd name="T40" fmla="*/ 39 w 61"/>
                    <a:gd name="T41" fmla="*/ 10 h 24"/>
                    <a:gd name="T42" fmla="*/ 26 w 61"/>
                    <a:gd name="T43" fmla="*/ 4 h 24"/>
                    <a:gd name="T44" fmla="*/ 26 w 61"/>
                    <a:gd name="T45" fmla="*/ 8 h 24"/>
                    <a:gd name="T46" fmla="*/ 32 w 61"/>
                    <a:gd name="T47" fmla="*/ 5 h 24"/>
                    <a:gd name="T48" fmla="*/ 30 w 61"/>
                    <a:gd name="T49" fmla="*/ 15 h 24"/>
                    <a:gd name="T50" fmla="*/ 23 w 61"/>
                    <a:gd name="T51" fmla="*/ 6 h 24"/>
                    <a:gd name="T52" fmla="*/ 13 w 61"/>
                    <a:gd name="T53" fmla="*/ 8 h 24"/>
                    <a:gd name="T54" fmla="*/ 13 w 61"/>
                    <a:gd name="T55" fmla="*/ 7 h 24"/>
                    <a:gd name="T56" fmla="*/ 7 w 61"/>
                    <a:gd name="T57" fmla="*/ 10 h 24"/>
                    <a:gd name="T58" fmla="*/ 9 w 61"/>
                    <a:gd name="T59" fmla="*/ 11 h 24"/>
                    <a:gd name="T60" fmla="*/ 6 w 61"/>
                    <a:gd name="T61" fmla="*/ 14 h 24"/>
                    <a:gd name="T62" fmla="*/ 6 w 61"/>
                    <a:gd name="T63" fmla="*/ 12 h 24"/>
                    <a:gd name="T64" fmla="*/ 0 w 61"/>
                    <a:gd name="T65" fmla="*/ 18 h 24"/>
                    <a:gd name="T66" fmla="*/ 7 w 61"/>
                    <a:gd name="T67" fmla="*/ 14 h 24"/>
                    <a:gd name="T68" fmla="*/ 4 w 61"/>
                    <a:gd name="T69" fmla="*/ 1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1" h="24">
                      <a:moveTo>
                        <a:pt x="4" y="19"/>
                      </a:moveTo>
                      <a:cubicBezTo>
                        <a:pt x="7" y="24"/>
                        <a:pt x="11" y="21"/>
                        <a:pt x="15" y="22"/>
                      </a:cubicBezTo>
                      <a:cubicBezTo>
                        <a:pt x="22" y="20"/>
                        <a:pt x="16" y="12"/>
                        <a:pt x="22" y="12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7" y="21"/>
                        <a:pt x="36" y="23"/>
                        <a:pt x="42" y="15"/>
                      </a:cubicBezTo>
                      <a:cubicBezTo>
                        <a:pt x="42" y="16"/>
                        <a:pt x="43" y="17"/>
                        <a:pt x="42" y="19"/>
                      </a:cubicBezTo>
                      <a:cubicBezTo>
                        <a:pt x="46" y="18"/>
                        <a:pt x="44" y="6"/>
                        <a:pt x="50" y="9"/>
                      </a:cubicBezTo>
                      <a:cubicBezTo>
                        <a:pt x="44" y="14"/>
                        <a:pt x="51" y="14"/>
                        <a:pt x="50" y="20"/>
                      </a:cubicBezTo>
                      <a:cubicBezTo>
                        <a:pt x="49" y="21"/>
                        <a:pt x="49" y="21"/>
                        <a:pt x="49" y="21"/>
                      </a:cubicBezTo>
                      <a:cubicBezTo>
                        <a:pt x="52" y="20"/>
                        <a:pt x="57" y="17"/>
                        <a:pt x="60" y="18"/>
                      </a:cubicBezTo>
                      <a:cubicBezTo>
                        <a:pt x="60" y="15"/>
                        <a:pt x="58" y="12"/>
                        <a:pt x="61" y="11"/>
                      </a:cubicBezTo>
                      <a:cubicBezTo>
                        <a:pt x="60" y="11"/>
                        <a:pt x="60" y="8"/>
                        <a:pt x="60" y="6"/>
                      </a:cubicBezTo>
                      <a:cubicBezTo>
                        <a:pt x="57" y="8"/>
                        <a:pt x="55" y="7"/>
                        <a:pt x="53" y="10"/>
                      </a:cubicBezTo>
                      <a:cubicBezTo>
                        <a:pt x="52" y="7"/>
                        <a:pt x="55" y="9"/>
                        <a:pt x="53" y="6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48" y="8"/>
                        <a:pt x="52" y="5"/>
                        <a:pt x="49" y="5"/>
                      </a:cubicBezTo>
                      <a:cubicBezTo>
                        <a:pt x="49" y="7"/>
                        <a:pt x="46" y="8"/>
                        <a:pt x="44" y="8"/>
                      </a:cubicBezTo>
                      <a:cubicBezTo>
                        <a:pt x="45" y="7"/>
                        <a:pt x="45" y="7"/>
                        <a:pt x="45" y="7"/>
                      </a:cubicBezTo>
                      <a:cubicBezTo>
                        <a:pt x="43" y="8"/>
                        <a:pt x="40" y="7"/>
                        <a:pt x="41" y="12"/>
                      </a:cubicBezTo>
                      <a:cubicBezTo>
                        <a:pt x="39" y="7"/>
                        <a:pt x="39" y="7"/>
                        <a:pt x="39" y="7"/>
                      </a:cubicBezTo>
                      <a:cubicBezTo>
                        <a:pt x="39" y="10"/>
                        <a:pt x="39" y="10"/>
                        <a:pt x="39" y="10"/>
                      </a:cubicBezTo>
                      <a:cubicBezTo>
                        <a:pt x="35" y="9"/>
                        <a:pt x="33" y="0"/>
                        <a:pt x="26" y="4"/>
                      </a:cubicBezTo>
                      <a:cubicBezTo>
                        <a:pt x="28" y="5"/>
                        <a:pt x="26" y="7"/>
                        <a:pt x="26" y="8"/>
                      </a:cubicBezTo>
                      <a:cubicBezTo>
                        <a:pt x="28" y="10"/>
                        <a:pt x="29" y="5"/>
                        <a:pt x="32" y="5"/>
                      </a:cubicBezTo>
                      <a:cubicBezTo>
                        <a:pt x="32" y="8"/>
                        <a:pt x="27" y="13"/>
                        <a:pt x="30" y="15"/>
                      </a:cubicBezTo>
                      <a:cubicBezTo>
                        <a:pt x="27" y="11"/>
                        <a:pt x="24" y="15"/>
                        <a:pt x="23" y="6"/>
                      </a:cubicBezTo>
                      <a:cubicBezTo>
                        <a:pt x="19" y="6"/>
                        <a:pt x="17" y="10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12"/>
                        <a:pt x="10" y="4"/>
                        <a:pt x="7" y="10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3"/>
                        <a:pt x="8" y="13"/>
                        <a:pt x="6" y="14"/>
                      </a:cubicBezTo>
                      <a:cubicBezTo>
                        <a:pt x="7" y="13"/>
                        <a:pt x="7" y="13"/>
                        <a:pt x="6" y="12"/>
                      </a:cubicBezTo>
                      <a:cubicBezTo>
                        <a:pt x="6" y="16"/>
                        <a:pt x="1" y="17"/>
                        <a:pt x="0" y="18"/>
                      </a:cubicBezTo>
                      <a:cubicBezTo>
                        <a:pt x="2" y="18"/>
                        <a:pt x="5" y="15"/>
                        <a:pt x="7" y="14"/>
                      </a:cubicBezTo>
                      <a:cubicBezTo>
                        <a:pt x="6" y="16"/>
                        <a:pt x="6" y="20"/>
                        <a:pt x="4" y="1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5" name="Freeform 1279"/>
                <p:cNvSpPr>
                  <a:spLocks/>
                </p:cNvSpPr>
                <p:nvPr/>
              </p:nvSpPr>
              <p:spPr bwMode="auto">
                <a:xfrm>
                  <a:off x="3945" y="2657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6" name="Freeform 1280"/>
                <p:cNvSpPr>
                  <a:spLocks/>
                </p:cNvSpPr>
                <p:nvPr/>
              </p:nvSpPr>
              <p:spPr bwMode="auto">
                <a:xfrm>
                  <a:off x="3865" y="2651"/>
                  <a:ext cx="41" cy="23"/>
                </a:xfrm>
                <a:custGeom>
                  <a:avLst/>
                  <a:gdLst>
                    <a:gd name="T0" fmla="*/ 34 w 47"/>
                    <a:gd name="T1" fmla="*/ 14 h 27"/>
                    <a:gd name="T2" fmla="*/ 32 w 47"/>
                    <a:gd name="T3" fmla="*/ 8 h 27"/>
                    <a:gd name="T4" fmla="*/ 33 w 47"/>
                    <a:gd name="T5" fmla="*/ 18 h 27"/>
                    <a:gd name="T6" fmla="*/ 27 w 47"/>
                    <a:gd name="T7" fmla="*/ 20 h 27"/>
                    <a:gd name="T8" fmla="*/ 28 w 47"/>
                    <a:gd name="T9" fmla="*/ 11 h 27"/>
                    <a:gd name="T10" fmla="*/ 23 w 47"/>
                    <a:gd name="T11" fmla="*/ 10 h 27"/>
                    <a:gd name="T12" fmla="*/ 23 w 47"/>
                    <a:gd name="T13" fmla="*/ 15 h 27"/>
                    <a:gd name="T14" fmla="*/ 17 w 47"/>
                    <a:gd name="T15" fmla="*/ 18 h 27"/>
                    <a:gd name="T16" fmla="*/ 20 w 47"/>
                    <a:gd name="T17" fmla="*/ 16 h 27"/>
                    <a:gd name="T18" fmla="*/ 16 w 47"/>
                    <a:gd name="T19" fmla="*/ 10 h 27"/>
                    <a:gd name="T20" fmla="*/ 3 w 47"/>
                    <a:gd name="T21" fmla="*/ 25 h 27"/>
                    <a:gd name="T22" fmla="*/ 7 w 47"/>
                    <a:gd name="T23" fmla="*/ 25 h 27"/>
                    <a:gd name="T24" fmla="*/ 8 w 47"/>
                    <a:gd name="T25" fmla="*/ 18 h 27"/>
                    <a:gd name="T26" fmla="*/ 12 w 47"/>
                    <a:gd name="T27" fmla="*/ 20 h 27"/>
                    <a:gd name="T28" fmla="*/ 9 w 47"/>
                    <a:gd name="T29" fmla="*/ 23 h 27"/>
                    <a:gd name="T30" fmla="*/ 40 w 47"/>
                    <a:gd name="T31" fmla="*/ 24 h 27"/>
                    <a:gd name="T32" fmla="*/ 36 w 47"/>
                    <a:gd name="T33" fmla="*/ 23 h 27"/>
                    <a:gd name="T34" fmla="*/ 40 w 47"/>
                    <a:gd name="T35" fmla="*/ 19 h 27"/>
                    <a:gd name="T36" fmla="*/ 38 w 47"/>
                    <a:gd name="T37" fmla="*/ 13 h 27"/>
                    <a:gd name="T38" fmla="*/ 40 w 47"/>
                    <a:gd name="T39" fmla="*/ 15 h 27"/>
                    <a:gd name="T40" fmla="*/ 40 w 47"/>
                    <a:gd name="T41" fmla="*/ 8 h 27"/>
                    <a:gd name="T42" fmla="*/ 47 w 47"/>
                    <a:gd name="T43" fmla="*/ 5 h 27"/>
                    <a:gd name="T44" fmla="*/ 36 w 47"/>
                    <a:gd name="T45" fmla="*/ 5 h 27"/>
                    <a:gd name="T46" fmla="*/ 34 w 47"/>
                    <a:gd name="T47" fmla="*/ 1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7" h="27">
                      <a:moveTo>
                        <a:pt x="34" y="14"/>
                      </a:moveTo>
                      <a:cubicBezTo>
                        <a:pt x="31" y="13"/>
                        <a:pt x="35" y="10"/>
                        <a:pt x="32" y="8"/>
                      </a:cubicBezTo>
                      <a:cubicBezTo>
                        <a:pt x="30" y="11"/>
                        <a:pt x="35" y="14"/>
                        <a:pt x="33" y="18"/>
                      </a:cubicBezTo>
                      <a:cubicBezTo>
                        <a:pt x="31" y="16"/>
                        <a:pt x="29" y="20"/>
                        <a:pt x="27" y="20"/>
                      </a:cubicBezTo>
                      <a:cubicBezTo>
                        <a:pt x="29" y="18"/>
                        <a:pt x="28" y="12"/>
                        <a:pt x="28" y="11"/>
                      </a:cubicBezTo>
                      <a:cubicBezTo>
                        <a:pt x="27" y="13"/>
                        <a:pt x="24" y="10"/>
                        <a:pt x="23" y="10"/>
                      </a:cubicBezTo>
                      <a:cubicBezTo>
                        <a:pt x="27" y="13"/>
                        <a:pt x="19" y="12"/>
                        <a:pt x="23" y="15"/>
                      </a:cubicBezTo>
                      <a:cubicBezTo>
                        <a:pt x="23" y="19"/>
                        <a:pt x="19" y="21"/>
                        <a:pt x="17" y="18"/>
                      </a:cubicBezTo>
                      <a:cubicBezTo>
                        <a:pt x="17" y="16"/>
                        <a:pt x="19" y="17"/>
                        <a:pt x="20" y="16"/>
                      </a:cubicBezTo>
                      <a:cubicBezTo>
                        <a:pt x="20" y="12"/>
                        <a:pt x="17" y="14"/>
                        <a:pt x="16" y="10"/>
                      </a:cubicBezTo>
                      <a:cubicBezTo>
                        <a:pt x="12" y="16"/>
                        <a:pt x="0" y="15"/>
                        <a:pt x="3" y="25"/>
                      </a:cubicBezTo>
                      <a:cubicBezTo>
                        <a:pt x="5" y="27"/>
                        <a:pt x="6" y="25"/>
                        <a:pt x="7" y="25"/>
                      </a:cubicBezTo>
                      <a:cubicBezTo>
                        <a:pt x="3" y="22"/>
                        <a:pt x="7" y="19"/>
                        <a:pt x="8" y="18"/>
                      </a:cubicBezTo>
                      <a:cubicBezTo>
                        <a:pt x="9" y="19"/>
                        <a:pt x="12" y="16"/>
                        <a:pt x="12" y="20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18" y="25"/>
                        <a:pt x="30" y="25"/>
                        <a:pt x="40" y="24"/>
                      </a:cubicBezTo>
                      <a:cubicBezTo>
                        <a:pt x="36" y="23"/>
                        <a:pt x="36" y="23"/>
                        <a:pt x="36" y="23"/>
                      </a:cubicBezTo>
                      <a:cubicBezTo>
                        <a:pt x="36" y="21"/>
                        <a:pt x="38" y="21"/>
                        <a:pt x="40" y="19"/>
                      </a:cubicBezTo>
                      <a:cubicBezTo>
                        <a:pt x="38" y="13"/>
                        <a:pt x="38" y="13"/>
                        <a:pt x="38" y="13"/>
                      </a:cubicBezTo>
                      <a:cubicBezTo>
                        <a:pt x="39" y="13"/>
                        <a:pt x="41" y="12"/>
                        <a:pt x="40" y="15"/>
                      </a:cubicBezTo>
                      <a:cubicBezTo>
                        <a:pt x="42" y="12"/>
                        <a:pt x="41" y="10"/>
                        <a:pt x="40" y="8"/>
                      </a:cubicBezTo>
                      <a:cubicBezTo>
                        <a:pt x="44" y="7"/>
                        <a:pt x="44" y="9"/>
                        <a:pt x="47" y="5"/>
                      </a:cubicBezTo>
                      <a:cubicBezTo>
                        <a:pt x="42" y="0"/>
                        <a:pt x="42" y="10"/>
                        <a:pt x="36" y="5"/>
                      </a:cubicBezTo>
                      <a:lnTo>
                        <a:pt x="34" y="1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7" name="Freeform 1281"/>
                <p:cNvSpPr>
                  <a:spLocks/>
                </p:cNvSpPr>
                <p:nvPr/>
              </p:nvSpPr>
              <p:spPr bwMode="auto">
                <a:xfrm>
                  <a:off x="3904" y="2660"/>
                  <a:ext cx="2" cy="2"/>
                </a:xfrm>
                <a:custGeom>
                  <a:avLst/>
                  <a:gdLst>
                    <a:gd name="T0" fmla="*/ 1 w 2"/>
                    <a:gd name="T1" fmla="*/ 0 h 2"/>
                    <a:gd name="T2" fmla="*/ 0 w 2"/>
                    <a:gd name="T3" fmla="*/ 2 h 2"/>
                    <a:gd name="T4" fmla="*/ 2 w 2"/>
                    <a:gd name="T5" fmla="*/ 1 h 2"/>
                    <a:gd name="T6" fmla="*/ 1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" name="Freeform 1282"/>
                <p:cNvSpPr>
                  <a:spLocks/>
                </p:cNvSpPr>
                <p:nvPr/>
              </p:nvSpPr>
              <p:spPr bwMode="auto">
                <a:xfrm>
                  <a:off x="3901" y="2668"/>
                  <a:ext cx="3" cy="4"/>
                </a:xfrm>
                <a:custGeom>
                  <a:avLst/>
                  <a:gdLst>
                    <a:gd name="T0" fmla="*/ 2 w 3"/>
                    <a:gd name="T1" fmla="*/ 5 h 5"/>
                    <a:gd name="T2" fmla="*/ 3 w 3"/>
                    <a:gd name="T3" fmla="*/ 1 h 5"/>
                    <a:gd name="T4" fmla="*/ 2 w 3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2" y="5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0" y="0"/>
                        <a:pt x="0" y="2"/>
                        <a:pt x="2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9" name="Freeform 1283"/>
                <p:cNvSpPr>
                  <a:spLocks/>
                </p:cNvSpPr>
                <p:nvPr/>
              </p:nvSpPr>
              <p:spPr bwMode="auto">
                <a:xfrm>
                  <a:off x="3874" y="2660"/>
                  <a:ext cx="2" cy="1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1 h 2"/>
                    <a:gd name="T4" fmla="*/ 2 w 3"/>
                    <a:gd name="T5" fmla="*/ 2 h 2"/>
                    <a:gd name="T6" fmla="*/ 3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0" name="Freeform 1284"/>
                <p:cNvSpPr>
                  <a:spLocks/>
                </p:cNvSpPr>
                <p:nvPr/>
              </p:nvSpPr>
              <p:spPr bwMode="auto">
                <a:xfrm>
                  <a:off x="3856" y="2662"/>
                  <a:ext cx="13" cy="11"/>
                </a:xfrm>
                <a:custGeom>
                  <a:avLst/>
                  <a:gdLst>
                    <a:gd name="T0" fmla="*/ 0 w 14"/>
                    <a:gd name="T1" fmla="*/ 13 h 13"/>
                    <a:gd name="T2" fmla="*/ 11 w 14"/>
                    <a:gd name="T3" fmla="*/ 13 h 13"/>
                    <a:gd name="T4" fmla="*/ 11 w 14"/>
                    <a:gd name="T5" fmla="*/ 1 h 13"/>
                    <a:gd name="T6" fmla="*/ 6 w 14"/>
                    <a:gd name="T7" fmla="*/ 9 h 13"/>
                    <a:gd name="T8" fmla="*/ 0 w 14"/>
                    <a:gd name="T9" fmla="*/ 9 h 13"/>
                    <a:gd name="T10" fmla="*/ 0 w 14"/>
                    <a:gd name="T11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3">
                      <a:moveTo>
                        <a:pt x="0" y="13"/>
                      </a:moveTo>
                      <a:cubicBezTo>
                        <a:pt x="4" y="13"/>
                        <a:pt x="6" y="10"/>
                        <a:pt x="11" y="13"/>
                      </a:cubicBezTo>
                      <a:cubicBezTo>
                        <a:pt x="14" y="9"/>
                        <a:pt x="10" y="5"/>
                        <a:pt x="11" y="1"/>
                      </a:cubicBezTo>
                      <a:cubicBezTo>
                        <a:pt x="9" y="0"/>
                        <a:pt x="9" y="7"/>
                        <a:pt x="6" y="9"/>
                      </a:cubicBezTo>
                      <a:cubicBezTo>
                        <a:pt x="5" y="5"/>
                        <a:pt x="2" y="9"/>
                        <a:pt x="0" y="9"/>
                      </a:cubicBezTo>
                      <a:cubicBezTo>
                        <a:pt x="0" y="10"/>
                        <a:pt x="0" y="12"/>
                        <a:pt x="0" y="1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1" name="Freeform 1285"/>
                <p:cNvSpPr>
                  <a:spLocks/>
                </p:cNvSpPr>
                <p:nvPr/>
              </p:nvSpPr>
              <p:spPr bwMode="auto">
                <a:xfrm>
                  <a:off x="3761" y="2653"/>
                  <a:ext cx="99" cy="19"/>
                </a:xfrm>
                <a:custGeom>
                  <a:avLst/>
                  <a:gdLst>
                    <a:gd name="T0" fmla="*/ 95 w 115"/>
                    <a:gd name="T1" fmla="*/ 10 h 23"/>
                    <a:gd name="T2" fmla="*/ 89 w 115"/>
                    <a:gd name="T3" fmla="*/ 11 h 23"/>
                    <a:gd name="T4" fmla="*/ 92 w 115"/>
                    <a:gd name="T5" fmla="*/ 8 h 23"/>
                    <a:gd name="T6" fmla="*/ 87 w 115"/>
                    <a:gd name="T7" fmla="*/ 6 h 23"/>
                    <a:gd name="T8" fmla="*/ 87 w 115"/>
                    <a:gd name="T9" fmla="*/ 8 h 23"/>
                    <a:gd name="T10" fmla="*/ 77 w 115"/>
                    <a:gd name="T11" fmla="*/ 10 h 23"/>
                    <a:gd name="T12" fmla="*/ 75 w 115"/>
                    <a:gd name="T13" fmla="*/ 15 h 23"/>
                    <a:gd name="T14" fmla="*/ 68 w 115"/>
                    <a:gd name="T15" fmla="*/ 6 h 23"/>
                    <a:gd name="T16" fmla="*/ 70 w 115"/>
                    <a:gd name="T17" fmla="*/ 18 h 23"/>
                    <a:gd name="T18" fmla="*/ 58 w 115"/>
                    <a:gd name="T19" fmla="*/ 14 h 23"/>
                    <a:gd name="T20" fmla="*/ 60 w 115"/>
                    <a:gd name="T21" fmla="*/ 13 h 23"/>
                    <a:gd name="T22" fmla="*/ 54 w 115"/>
                    <a:gd name="T23" fmla="*/ 13 h 23"/>
                    <a:gd name="T24" fmla="*/ 54 w 115"/>
                    <a:gd name="T25" fmla="*/ 8 h 23"/>
                    <a:gd name="T26" fmla="*/ 45 w 115"/>
                    <a:gd name="T27" fmla="*/ 8 h 23"/>
                    <a:gd name="T28" fmla="*/ 46 w 115"/>
                    <a:gd name="T29" fmla="*/ 6 h 23"/>
                    <a:gd name="T30" fmla="*/ 28 w 115"/>
                    <a:gd name="T31" fmla="*/ 10 h 23"/>
                    <a:gd name="T32" fmla="*/ 25 w 115"/>
                    <a:gd name="T33" fmla="*/ 6 h 23"/>
                    <a:gd name="T34" fmla="*/ 27 w 115"/>
                    <a:gd name="T35" fmla="*/ 16 h 23"/>
                    <a:gd name="T36" fmla="*/ 19 w 115"/>
                    <a:gd name="T37" fmla="*/ 16 h 23"/>
                    <a:gd name="T38" fmla="*/ 21 w 115"/>
                    <a:gd name="T39" fmla="*/ 9 h 23"/>
                    <a:gd name="T40" fmla="*/ 17 w 115"/>
                    <a:gd name="T41" fmla="*/ 12 h 23"/>
                    <a:gd name="T42" fmla="*/ 14 w 115"/>
                    <a:gd name="T43" fmla="*/ 6 h 23"/>
                    <a:gd name="T44" fmla="*/ 6 w 115"/>
                    <a:gd name="T45" fmla="*/ 15 h 23"/>
                    <a:gd name="T46" fmla="*/ 1 w 115"/>
                    <a:gd name="T47" fmla="*/ 13 h 23"/>
                    <a:gd name="T48" fmla="*/ 5 w 115"/>
                    <a:gd name="T49" fmla="*/ 22 h 23"/>
                    <a:gd name="T50" fmla="*/ 31 w 115"/>
                    <a:gd name="T51" fmla="*/ 21 h 23"/>
                    <a:gd name="T52" fmla="*/ 37 w 115"/>
                    <a:gd name="T53" fmla="*/ 16 h 23"/>
                    <a:gd name="T54" fmla="*/ 38 w 115"/>
                    <a:gd name="T55" fmla="*/ 22 h 23"/>
                    <a:gd name="T56" fmla="*/ 38 w 115"/>
                    <a:gd name="T57" fmla="*/ 16 h 23"/>
                    <a:gd name="T58" fmla="*/ 42 w 115"/>
                    <a:gd name="T59" fmla="*/ 21 h 23"/>
                    <a:gd name="T60" fmla="*/ 44 w 115"/>
                    <a:gd name="T61" fmla="*/ 16 h 23"/>
                    <a:gd name="T62" fmla="*/ 47 w 115"/>
                    <a:gd name="T63" fmla="*/ 23 h 23"/>
                    <a:gd name="T64" fmla="*/ 88 w 115"/>
                    <a:gd name="T65" fmla="*/ 20 h 23"/>
                    <a:gd name="T66" fmla="*/ 87 w 115"/>
                    <a:gd name="T67" fmla="*/ 15 h 23"/>
                    <a:gd name="T68" fmla="*/ 102 w 115"/>
                    <a:gd name="T69" fmla="*/ 15 h 23"/>
                    <a:gd name="T70" fmla="*/ 104 w 115"/>
                    <a:gd name="T71" fmla="*/ 11 h 23"/>
                    <a:gd name="T72" fmla="*/ 104 w 115"/>
                    <a:gd name="T73" fmla="*/ 21 h 23"/>
                    <a:gd name="T74" fmla="*/ 109 w 115"/>
                    <a:gd name="T75" fmla="*/ 20 h 23"/>
                    <a:gd name="T76" fmla="*/ 106 w 115"/>
                    <a:gd name="T77" fmla="*/ 17 h 23"/>
                    <a:gd name="T78" fmla="*/ 111 w 115"/>
                    <a:gd name="T79" fmla="*/ 19 h 23"/>
                    <a:gd name="T80" fmla="*/ 107 w 115"/>
                    <a:gd name="T81" fmla="*/ 8 h 23"/>
                    <a:gd name="T82" fmla="*/ 95 w 115"/>
                    <a:gd name="T83" fmla="*/ 3 h 23"/>
                    <a:gd name="T84" fmla="*/ 95 w 115"/>
                    <a:gd name="T85" fmla="*/ 1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15" h="23">
                      <a:moveTo>
                        <a:pt x="95" y="10"/>
                      </a:moveTo>
                      <a:cubicBezTo>
                        <a:pt x="93" y="10"/>
                        <a:pt x="91" y="13"/>
                        <a:pt x="89" y="11"/>
                      </a:cubicBezTo>
                      <a:cubicBezTo>
                        <a:pt x="89" y="9"/>
                        <a:pt x="90" y="8"/>
                        <a:pt x="92" y="8"/>
                      </a:cubicBezTo>
                      <a:cubicBezTo>
                        <a:pt x="91" y="3"/>
                        <a:pt x="89" y="9"/>
                        <a:pt x="87" y="6"/>
                      </a:cubicBezTo>
                      <a:cubicBezTo>
                        <a:pt x="87" y="6"/>
                        <a:pt x="88" y="7"/>
                        <a:pt x="87" y="8"/>
                      </a:cubicBezTo>
                      <a:cubicBezTo>
                        <a:pt x="82" y="7"/>
                        <a:pt x="84" y="13"/>
                        <a:pt x="77" y="10"/>
                      </a:cubicBezTo>
                      <a:cubicBezTo>
                        <a:pt x="76" y="11"/>
                        <a:pt x="75" y="11"/>
                        <a:pt x="75" y="15"/>
                      </a:cubicBezTo>
                      <a:cubicBezTo>
                        <a:pt x="71" y="10"/>
                        <a:pt x="73" y="10"/>
                        <a:pt x="68" y="6"/>
                      </a:cubicBezTo>
                      <a:cubicBezTo>
                        <a:pt x="68" y="8"/>
                        <a:pt x="70" y="13"/>
                        <a:pt x="70" y="18"/>
                      </a:cubicBezTo>
                      <a:cubicBezTo>
                        <a:pt x="63" y="11"/>
                        <a:pt x="62" y="18"/>
                        <a:pt x="58" y="14"/>
                      </a:cubicBezTo>
                      <a:cubicBezTo>
                        <a:pt x="58" y="14"/>
                        <a:pt x="59" y="12"/>
                        <a:pt x="60" y="13"/>
                      </a:cubicBezTo>
                      <a:cubicBezTo>
                        <a:pt x="60" y="7"/>
                        <a:pt x="56" y="14"/>
                        <a:pt x="54" y="13"/>
                      </a:cubicBezTo>
                      <a:cubicBezTo>
                        <a:pt x="54" y="8"/>
                        <a:pt x="54" y="8"/>
                        <a:pt x="54" y="8"/>
                      </a:cubicBezTo>
                      <a:cubicBezTo>
                        <a:pt x="52" y="9"/>
                        <a:pt x="48" y="12"/>
                        <a:pt x="45" y="8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0" y="10"/>
                        <a:pt x="33" y="8"/>
                        <a:pt x="28" y="10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18" y="11"/>
                        <a:pt x="32" y="8"/>
                        <a:pt x="27" y="16"/>
                      </a:cubicBezTo>
                      <a:cubicBezTo>
                        <a:pt x="26" y="6"/>
                        <a:pt x="23" y="19"/>
                        <a:pt x="19" y="16"/>
                      </a:cubicBezTo>
                      <a:cubicBezTo>
                        <a:pt x="17" y="12"/>
                        <a:pt x="23" y="13"/>
                        <a:pt x="21" y="9"/>
                      </a:cubicBezTo>
                      <a:cubicBezTo>
                        <a:pt x="20" y="14"/>
                        <a:pt x="19" y="11"/>
                        <a:pt x="17" y="12"/>
                      </a:cubicBezTo>
                      <a:cubicBezTo>
                        <a:pt x="17" y="7"/>
                        <a:pt x="12" y="11"/>
                        <a:pt x="14" y="6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5" y="12"/>
                        <a:pt x="3" y="13"/>
                        <a:pt x="1" y="13"/>
                      </a:cubicBezTo>
                      <a:cubicBezTo>
                        <a:pt x="5" y="13"/>
                        <a:pt x="0" y="20"/>
                        <a:pt x="5" y="22"/>
                      </a:cubicBezTo>
                      <a:cubicBezTo>
                        <a:pt x="11" y="20"/>
                        <a:pt x="22" y="18"/>
                        <a:pt x="31" y="21"/>
                      </a:cubicBezTo>
                      <a:cubicBezTo>
                        <a:pt x="31" y="14"/>
                        <a:pt x="36" y="21"/>
                        <a:pt x="37" y="16"/>
                      </a:cubicBezTo>
                      <a:cubicBezTo>
                        <a:pt x="38" y="22"/>
                        <a:pt x="38" y="22"/>
                        <a:pt x="38" y="22"/>
                      </a:cubicBezTo>
                      <a:cubicBezTo>
                        <a:pt x="43" y="20"/>
                        <a:pt x="37" y="18"/>
                        <a:pt x="38" y="16"/>
                      </a:cubicBezTo>
                      <a:cubicBezTo>
                        <a:pt x="40" y="15"/>
                        <a:pt x="42" y="19"/>
                        <a:pt x="42" y="21"/>
                      </a:cubicBezTo>
                      <a:cubicBezTo>
                        <a:pt x="46" y="21"/>
                        <a:pt x="43" y="19"/>
                        <a:pt x="44" y="16"/>
                      </a:cubicBezTo>
                      <a:cubicBezTo>
                        <a:pt x="47" y="23"/>
                        <a:pt x="47" y="23"/>
                        <a:pt x="47" y="23"/>
                      </a:cubicBezTo>
                      <a:cubicBezTo>
                        <a:pt x="59" y="21"/>
                        <a:pt x="74" y="16"/>
                        <a:pt x="88" y="20"/>
                      </a:cubicBezTo>
                      <a:cubicBezTo>
                        <a:pt x="87" y="15"/>
                        <a:pt x="87" y="15"/>
                        <a:pt x="87" y="15"/>
                      </a:cubicBezTo>
                      <a:cubicBezTo>
                        <a:pt x="93" y="18"/>
                        <a:pt x="97" y="6"/>
                        <a:pt x="102" y="15"/>
                      </a:cubicBezTo>
                      <a:cubicBezTo>
                        <a:pt x="104" y="11"/>
                        <a:pt x="104" y="11"/>
                        <a:pt x="104" y="11"/>
                      </a:cubicBezTo>
                      <a:cubicBezTo>
                        <a:pt x="103" y="13"/>
                        <a:pt x="105" y="18"/>
                        <a:pt x="104" y="21"/>
                      </a:cubicBezTo>
                      <a:cubicBezTo>
                        <a:pt x="105" y="19"/>
                        <a:pt x="107" y="21"/>
                        <a:pt x="109" y="20"/>
                      </a:cubicBezTo>
                      <a:cubicBezTo>
                        <a:pt x="106" y="17"/>
                        <a:pt x="106" y="17"/>
                        <a:pt x="106" y="17"/>
                      </a:cubicBezTo>
                      <a:cubicBezTo>
                        <a:pt x="108" y="14"/>
                        <a:pt x="110" y="16"/>
                        <a:pt x="111" y="19"/>
                      </a:cubicBezTo>
                      <a:cubicBezTo>
                        <a:pt x="115" y="15"/>
                        <a:pt x="108" y="12"/>
                        <a:pt x="107" y="8"/>
                      </a:cubicBezTo>
                      <a:cubicBezTo>
                        <a:pt x="101" y="16"/>
                        <a:pt x="101" y="0"/>
                        <a:pt x="95" y="3"/>
                      </a:cubicBezTo>
                      <a:cubicBezTo>
                        <a:pt x="91" y="6"/>
                        <a:pt x="95" y="8"/>
                        <a:pt x="95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2" name="Freeform 1286"/>
                <p:cNvSpPr>
                  <a:spLocks/>
                </p:cNvSpPr>
                <p:nvPr/>
              </p:nvSpPr>
              <p:spPr bwMode="auto">
                <a:xfrm>
                  <a:off x="3850" y="267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3" name="Freeform 1287"/>
                <p:cNvSpPr>
                  <a:spLocks/>
                </p:cNvSpPr>
                <p:nvPr/>
              </p:nvSpPr>
              <p:spPr bwMode="auto">
                <a:xfrm>
                  <a:off x="3760" y="2664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1 h 2"/>
                    <a:gd name="T4" fmla="*/ 2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4" name="Freeform 1288"/>
                <p:cNvSpPr>
                  <a:spLocks/>
                </p:cNvSpPr>
                <p:nvPr/>
              </p:nvSpPr>
              <p:spPr bwMode="auto">
                <a:xfrm>
                  <a:off x="3856" y="266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5" name="Freeform 1289"/>
                <p:cNvSpPr>
                  <a:spLocks/>
                </p:cNvSpPr>
                <p:nvPr/>
              </p:nvSpPr>
              <p:spPr bwMode="auto">
                <a:xfrm>
                  <a:off x="3857" y="2660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0 h 2"/>
                    <a:gd name="T4" fmla="*/ 1 w 2"/>
                    <a:gd name="T5" fmla="*/ 2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6" name="Freeform 1290"/>
                <p:cNvSpPr>
                  <a:spLocks/>
                </p:cNvSpPr>
                <p:nvPr/>
              </p:nvSpPr>
              <p:spPr bwMode="auto">
                <a:xfrm>
                  <a:off x="3746" y="266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7" name="Freeform 1291"/>
                <p:cNvSpPr>
                  <a:spLocks/>
                </p:cNvSpPr>
                <p:nvPr/>
              </p:nvSpPr>
              <p:spPr bwMode="auto">
                <a:xfrm>
                  <a:off x="3705" y="2659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8" name="Freeform 1292"/>
                <p:cNvSpPr>
                  <a:spLocks/>
                </p:cNvSpPr>
                <p:nvPr/>
              </p:nvSpPr>
              <p:spPr bwMode="auto">
                <a:xfrm>
                  <a:off x="3590" y="2655"/>
                  <a:ext cx="169" cy="29"/>
                </a:xfrm>
                <a:custGeom>
                  <a:avLst/>
                  <a:gdLst>
                    <a:gd name="T0" fmla="*/ 6 w 196"/>
                    <a:gd name="T1" fmla="*/ 16 h 33"/>
                    <a:gd name="T2" fmla="*/ 3 w 196"/>
                    <a:gd name="T3" fmla="*/ 23 h 33"/>
                    <a:gd name="T4" fmla="*/ 10 w 196"/>
                    <a:gd name="T5" fmla="*/ 26 h 33"/>
                    <a:gd name="T6" fmla="*/ 20 w 196"/>
                    <a:gd name="T7" fmla="*/ 22 h 33"/>
                    <a:gd name="T8" fmla="*/ 42 w 196"/>
                    <a:gd name="T9" fmla="*/ 21 h 33"/>
                    <a:gd name="T10" fmla="*/ 57 w 196"/>
                    <a:gd name="T11" fmla="*/ 23 h 33"/>
                    <a:gd name="T12" fmla="*/ 76 w 196"/>
                    <a:gd name="T13" fmla="*/ 17 h 33"/>
                    <a:gd name="T14" fmla="*/ 80 w 196"/>
                    <a:gd name="T15" fmla="*/ 19 h 33"/>
                    <a:gd name="T16" fmla="*/ 90 w 196"/>
                    <a:gd name="T17" fmla="*/ 21 h 33"/>
                    <a:gd name="T18" fmla="*/ 95 w 196"/>
                    <a:gd name="T19" fmla="*/ 10 h 33"/>
                    <a:gd name="T20" fmla="*/ 105 w 196"/>
                    <a:gd name="T21" fmla="*/ 10 h 33"/>
                    <a:gd name="T22" fmla="*/ 112 w 196"/>
                    <a:gd name="T23" fmla="*/ 14 h 33"/>
                    <a:gd name="T24" fmla="*/ 125 w 196"/>
                    <a:gd name="T25" fmla="*/ 14 h 33"/>
                    <a:gd name="T26" fmla="*/ 139 w 196"/>
                    <a:gd name="T27" fmla="*/ 16 h 33"/>
                    <a:gd name="T28" fmla="*/ 150 w 196"/>
                    <a:gd name="T29" fmla="*/ 13 h 33"/>
                    <a:gd name="T30" fmla="*/ 158 w 196"/>
                    <a:gd name="T31" fmla="*/ 9 h 33"/>
                    <a:gd name="T32" fmla="*/ 161 w 196"/>
                    <a:gd name="T33" fmla="*/ 14 h 33"/>
                    <a:gd name="T34" fmla="*/ 168 w 196"/>
                    <a:gd name="T35" fmla="*/ 13 h 33"/>
                    <a:gd name="T36" fmla="*/ 195 w 196"/>
                    <a:gd name="T37" fmla="*/ 14 h 33"/>
                    <a:gd name="T38" fmla="*/ 181 w 196"/>
                    <a:gd name="T39" fmla="*/ 12 h 33"/>
                    <a:gd name="T40" fmla="*/ 179 w 196"/>
                    <a:gd name="T41" fmla="*/ 15 h 33"/>
                    <a:gd name="T42" fmla="*/ 176 w 196"/>
                    <a:gd name="T43" fmla="*/ 4 h 33"/>
                    <a:gd name="T44" fmla="*/ 172 w 196"/>
                    <a:gd name="T45" fmla="*/ 2 h 33"/>
                    <a:gd name="T46" fmla="*/ 163 w 196"/>
                    <a:gd name="T47" fmla="*/ 4 h 33"/>
                    <a:gd name="T48" fmla="*/ 155 w 196"/>
                    <a:gd name="T49" fmla="*/ 2 h 33"/>
                    <a:gd name="T50" fmla="*/ 142 w 196"/>
                    <a:gd name="T51" fmla="*/ 2 h 33"/>
                    <a:gd name="T52" fmla="*/ 131 w 196"/>
                    <a:gd name="T53" fmla="*/ 5 h 33"/>
                    <a:gd name="T54" fmla="*/ 131 w 196"/>
                    <a:gd name="T55" fmla="*/ 3 h 33"/>
                    <a:gd name="T56" fmla="*/ 128 w 196"/>
                    <a:gd name="T57" fmla="*/ 3 h 33"/>
                    <a:gd name="T58" fmla="*/ 119 w 196"/>
                    <a:gd name="T59" fmla="*/ 5 h 33"/>
                    <a:gd name="T60" fmla="*/ 111 w 196"/>
                    <a:gd name="T61" fmla="*/ 8 h 33"/>
                    <a:gd name="T62" fmla="*/ 108 w 196"/>
                    <a:gd name="T63" fmla="*/ 3 h 33"/>
                    <a:gd name="T64" fmla="*/ 97 w 196"/>
                    <a:gd name="T65" fmla="*/ 3 h 33"/>
                    <a:gd name="T66" fmla="*/ 93 w 196"/>
                    <a:gd name="T67" fmla="*/ 8 h 33"/>
                    <a:gd name="T68" fmla="*/ 80 w 196"/>
                    <a:gd name="T69" fmla="*/ 10 h 33"/>
                    <a:gd name="T70" fmla="*/ 61 w 196"/>
                    <a:gd name="T71" fmla="*/ 13 h 33"/>
                    <a:gd name="T72" fmla="*/ 56 w 196"/>
                    <a:gd name="T73" fmla="*/ 12 h 33"/>
                    <a:gd name="T74" fmla="*/ 36 w 196"/>
                    <a:gd name="T75" fmla="*/ 14 h 33"/>
                    <a:gd name="T76" fmla="*/ 44 w 196"/>
                    <a:gd name="T77" fmla="*/ 19 h 33"/>
                    <a:gd name="T78" fmla="*/ 35 w 196"/>
                    <a:gd name="T7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96" h="33">
                      <a:moveTo>
                        <a:pt x="16" y="10"/>
                      </a:moveTo>
                      <a:cubicBezTo>
                        <a:pt x="13" y="11"/>
                        <a:pt x="9" y="13"/>
                        <a:pt x="6" y="16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5" y="15"/>
                        <a:pt x="0" y="19"/>
                        <a:pt x="3" y="23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8" y="17"/>
                        <a:pt x="7" y="25"/>
                        <a:pt x="10" y="26"/>
                      </a:cubicBezTo>
                      <a:cubicBezTo>
                        <a:pt x="14" y="25"/>
                        <a:pt x="16" y="16"/>
                        <a:pt x="19" y="18"/>
                      </a:cubicBezTo>
                      <a:cubicBezTo>
                        <a:pt x="21" y="18"/>
                        <a:pt x="21" y="20"/>
                        <a:pt x="20" y="22"/>
                      </a:cubicBezTo>
                      <a:cubicBezTo>
                        <a:pt x="24" y="23"/>
                        <a:pt x="25" y="16"/>
                        <a:pt x="27" y="15"/>
                      </a:cubicBezTo>
                      <a:cubicBezTo>
                        <a:pt x="28" y="33"/>
                        <a:pt x="37" y="10"/>
                        <a:pt x="42" y="21"/>
                      </a:cubicBezTo>
                      <a:cubicBezTo>
                        <a:pt x="46" y="20"/>
                        <a:pt x="50" y="22"/>
                        <a:pt x="54" y="18"/>
                      </a:cubicBezTo>
                      <a:cubicBezTo>
                        <a:pt x="52" y="22"/>
                        <a:pt x="58" y="18"/>
                        <a:pt x="57" y="23"/>
                      </a:cubicBezTo>
                      <a:cubicBezTo>
                        <a:pt x="58" y="13"/>
                        <a:pt x="68" y="28"/>
                        <a:pt x="69" y="15"/>
                      </a:cubicBezTo>
                      <a:cubicBezTo>
                        <a:pt x="74" y="18"/>
                        <a:pt x="69" y="14"/>
                        <a:pt x="76" y="17"/>
                      </a:cubicBezTo>
                      <a:cubicBezTo>
                        <a:pt x="76" y="18"/>
                        <a:pt x="74" y="18"/>
                        <a:pt x="74" y="19"/>
                      </a:cubicBezTo>
                      <a:cubicBezTo>
                        <a:pt x="77" y="21"/>
                        <a:pt x="78" y="13"/>
                        <a:pt x="80" y="19"/>
                      </a:cubicBezTo>
                      <a:cubicBezTo>
                        <a:pt x="85" y="20"/>
                        <a:pt x="81" y="16"/>
                        <a:pt x="84" y="12"/>
                      </a:cubicBezTo>
                      <a:cubicBezTo>
                        <a:pt x="89" y="14"/>
                        <a:pt x="88" y="15"/>
                        <a:pt x="90" y="21"/>
                      </a:cubicBezTo>
                      <a:cubicBezTo>
                        <a:pt x="91" y="14"/>
                        <a:pt x="94" y="17"/>
                        <a:pt x="97" y="14"/>
                      </a:cubicBezTo>
                      <a:cubicBezTo>
                        <a:pt x="96" y="14"/>
                        <a:pt x="92" y="13"/>
                        <a:pt x="95" y="10"/>
                      </a:cubicBezTo>
                      <a:cubicBezTo>
                        <a:pt x="101" y="11"/>
                        <a:pt x="99" y="6"/>
                        <a:pt x="105" y="5"/>
                      </a:cubicBezTo>
                      <a:cubicBezTo>
                        <a:pt x="108" y="11"/>
                        <a:pt x="99" y="5"/>
                        <a:pt x="105" y="10"/>
                      </a:cubicBezTo>
                      <a:cubicBezTo>
                        <a:pt x="101" y="13"/>
                        <a:pt x="98" y="13"/>
                        <a:pt x="96" y="18"/>
                      </a:cubicBezTo>
                      <a:cubicBezTo>
                        <a:pt x="101" y="18"/>
                        <a:pt x="107" y="17"/>
                        <a:pt x="112" y="14"/>
                      </a:cubicBezTo>
                      <a:cubicBezTo>
                        <a:pt x="115" y="15"/>
                        <a:pt x="111" y="17"/>
                        <a:pt x="113" y="18"/>
                      </a:cubicBezTo>
                      <a:cubicBezTo>
                        <a:pt x="118" y="21"/>
                        <a:pt x="121" y="11"/>
                        <a:pt x="125" y="14"/>
                      </a:cubicBezTo>
                      <a:cubicBezTo>
                        <a:pt x="125" y="18"/>
                        <a:pt x="125" y="18"/>
                        <a:pt x="125" y="18"/>
                      </a:cubicBezTo>
                      <a:cubicBezTo>
                        <a:pt x="127" y="13"/>
                        <a:pt x="134" y="18"/>
                        <a:pt x="139" y="16"/>
                      </a:cubicBezTo>
                      <a:cubicBezTo>
                        <a:pt x="138" y="14"/>
                        <a:pt x="138" y="13"/>
                        <a:pt x="138" y="12"/>
                      </a:cubicBezTo>
                      <a:cubicBezTo>
                        <a:pt x="138" y="21"/>
                        <a:pt x="145" y="7"/>
                        <a:pt x="150" y="13"/>
                      </a:cubicBezTo>
                      <a:cubicBezTo>
                        <a:pt x="149" y="8"/>
                        <a:pt x="154" y="4"/>
                        <a:pt x="157" y="4"/>
                      </a:cubicBezTo>
                      <a:cubicBezTo>
                        <a:pt x="158" y="5"/>
                        <a:pt x="158" y="8"/>
                        <a:pt x="158" y="9"/>
                      </a:cubicBezTo>
                      <a:cubicBezTo>
                        <a:pt x="153" y="6"/>
                        <a:pt x="153" y="15"/>
                        <a:pt x="149" y="18"/>
                      </a:cubicBezTo>
                      <a:cubicBezTo>
                        <a:pt x="153" y="15"/>
                        <a:pt x="158" y="18"/>
                        <a:pt x="161" y="14"/>
                      </a:cubicBezTo>
                      <a:cubicBezTo>
                        <a:pt x="159" y="18"/>
                        <a:pt x="159" y="18"/>
                        <a:pt x="159" y="18"/>
                      </a:cubicBezTo>
                      <a:cubicBezTo>
                        <a:pt x="164" y="19"/>
                        <a:pt x="163" y="8"/>
                        <a:pt x="168" y="13"/>
                      </a:cubicBezTo>
                      <a:cubicBezTo>
                        <a:pt x="167" y="16"/>
                        <a:pt x="167" y="16"/>
                        <a:pt x="167" y="16"/>
                      </a:cubicBezTo>
                      <a:cubicBezTo>
                        <a:pt x="177" y="15"/>
                        <a:pt x="188" y="21"/>
                        <a:pt x="195" y="14"/>
                      </a:cubicBezTo>
                      <a:cubicBezTo>
                        <a:pt x="196" y="11"/>
                        <a:pt x="192" y="5"/>
                        <a:pt x="192" y="3"/>
                      </a:cubicBezTo>
                      <a:cubicBezTo>
                        <a:pt x="187" y="5"/>
                        <a:pt x="185" y="10"/>
                        <a:pt x="181" y="12"/>
                      </a:cubicBezTo>
                      <a:cubicBezTo>
                        <a:pt x="181" y="7"/>
                        <a:pt x="181" y="7"/>
                        <a:pt x="181" y="7"/>
                      </a:cubicBezTo>
                      <a:cubicBezTo>
                        <a:pt x="181" y="11"/>
                        <a:pt x="177" y="13"/>
                        <a:pt x="179" y="15"/>
                      </a:cubicBezTo>
                      <a:cubicBezTo>
                        <a:pt x="176" y="18"/>
                        <a:pt x="177" y="11"/>
                        <a:pt x="174" y="14"/>
                      </a:cubicBezTo>
                      <a:cubicBezTo>
                        <a:pt x="174" y="9"/>
                        <a:pt x="176" y="8"/>
                        <a:pt x="176" y="4"/>
                      </a:cubicBezTo>
                      <a:cubicBezTo>
                        <a:pt x="173" y="6"/>
                        <a:pt x="173" y="6"/>
                        <a:pt x="173" y="6"/>
                      </a:cubicBezTo>
                      <a:cubicBezTo>
                        <a:pt x="174" y="4"/>
                        <a:pt x="171" y="4"/>
                        <a:pt x="172" y="2"/>
                      </a:cubicBezTo>
                      <a:cubicBezTo>
                        <a:pt x="167" y="9"/>
                        <a:pt x="165" y="0"/>
                        <a:pt x="160" y="3"/>
                      </a:cubicBezTo>
                      <a:cubicBezTo>
                        <a:pt x="163" y="4"/>
                        <a:pt x="163" y="4"/>
                        <a:pt x="163" y="4"/>
                      </a:cubicBezTo>
                      <a:cubicBezTo>
                        <a:pt x="163" y="7"/>
                        <a:pt x="161" y="6"/>
                        <a:pt x="160" y="7"/>
                      </a:cubicBezTo>
                      <a:cubicBezTo>
                        <a:pt x="158" y="3"/>
                        <a:pt x="157" y="4"/>
                        <a:pt x="155" y="2"/>
                      </a:cubicBezTo>
                      <a:cubicBezTo>
                        <a:pt x="152" y="4"/>
                        <a:pt x="151" y="9"/>
                        <a:pt x="148" y="9"/>
                      </a:cubicBezTo>
                      <a:cubicBezTo>
                        <a:pt x="149" y="4"/>
                        <a:pt x="143" y="6"/>
                        <a:pt x="142" y="2"/>
                      </a:cubicBezTo>
                      <a:cubicBezTo>
                        <a:pt x="141" y="7"/>
                        <a:pt x="136" y="4"/>
                        <a:pt x="135" y="7"/>
                      </a:cubicBezTo>
                      <a:cubicBezTo>
                        <a:pt x="134" y="8"/>
                        <a:pt x="131" y="8"/>
                        <a:pt x="131" y="5"/>
                      </a:cubicBezTo>
                      <a:cubicBezTo>
                        <a:pt x="133" y="4"/>
                        <a:pt x="133" y="4"/>
                        <a:pt x="133" y="4"/>
                      </a:cubicBezTo>
                      <a:cubicBezTo>
                        <a:pt x="131" y="3"/>
                        <a:pt x="131" y="3"/>
                        <a:pt x="131" y="3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0" y="2"/>
                        <a:pt x="130" y="6"/>
                        <a:pt x="128" y="3"/>
                      </a:cubicBezTo>
                      <a:cubicBezTo>
                        <a:pt x="128" y="2"/>
                        <a:pt x="129" y="2"/>
                        <a:pt x="130" y="1"/>
                      </a:cubicBezTo>
                      <a:cubicBezTo>
                        <a:pt x="126" y="1"/>
                        <a:pt x="123" y="10"/>
                        <a:pt x="119" y="5"/>
                      </a:cubicBezTo>
                      <a:cubicBezTo>
                        <a:pt x="119" y="8"/>
                        <a:pt x="114" y="8"/>
                        <a:pt x="115" y="14"/>
                      </a:cubicBezTo>
                      <a:cubicBezTo>
                        <a:pt x="114" y="12"/>
                        <a:pt x="114" y="7"/>
                        <a:pt x="111" y="8"/>
                      </a:cubicBezTo>
                      <a:cubicBezTo>
                        <a:pt x="109" y="13"/>
                        <a:pt x="107" y="6"/>
                        <a:pt x="105" y="9"/>
                      </a:cubicBezTo>
                      <a:cubicBezTo>
                        <a:pt x="108" y="4"/>
                        <a:pt x="105" y="8"/>
                        <a:pt x="108" y="3"/>
                      </a:cubicBezTo>
                      <a:cubicBezTo>
                        <a:pt x="105" y="1"/>
                        <a:pt x="102" y="7"/>
                        <a:pt x="98" y="7"/>
                      </a:cubicBezTo>
                      <a:cubicBezTo>
                        <a:pt x="97" y="3"/>
                        <a:pt x="97" y="3"/>
                        <a:pt x="97" y="3"/>
                      </a:cubicBezTo>
                      <a:cubicBezTo>
                        <a:pt x="96" y="4"/>
                        <a:pt x="94" y="9"/>
                        <a:pt x="93" y="4"/>
                      </a:cubicBezTo>
                      <a:cubicBezTo>
                        <a:pt x="93" y="8"/>
                        <a:pt x="93" y="8"/>
                        <a:pt x="93" y="8"/>
                      </a:cubicBezTo>
                      <a:cubicBezTo>
                        <a:pt x="90" y="6"/>
                        <a:pt x="86" y="7"/>
                        <a:pt x="83" y="4"/>
                      </a:cubicBezTo>
                      <a:cubicBezTo>
                        <a:pt x="80" y="10"/>
                        <a:pt x="80" y="10"/>
                        <a:pt x="80" y="10"/>
                      </a:cubicBezTo>
                      <a:cubicBezTo>
                        <a:pt x="75" y="3"/>
                        <a:pt x="69" y="10"/>
                        <a:pt x="66" y="16"/>
                      </a:cubicBezTo>
                      <a:cubicBezTo>
                        <a:pt x="64" y="15"/>
                        <a:pt x="61" y="14"/>
                        <a:pt x="61" y="13"/>
                      </a:cubicBezTo>
                      <a:cubicBezTo>
                        <a:pt x="63" y="10"/>
                        <a:pt x="63" y="10"/>
                        <a:pt x="63" y="10"/>
                      </a:cubicBezTo>
                      <a:cubicBezTo>
                        <a:pt x="61" y="10"/>
                        <a:pt x="58" y="6"/>
                        <a:pt x="56" y="12"/>
                      </a:cubicBezTo>
                      <a:cubicBezTo>
                        <a:pt x="54" y="14"/>
                        <a:pt x="54" y="8"/>
                        <a:pt x="53" y="7"/>
                      </a:cubicBezTo>
                      <a:cubicBezTo>
                        <a:pt x="47" y="15"/>
                        <a:pt x="37" y="2"/>
                        <a:pt x="36" y="14"/>
                      </a:cubicBezTo>
                      <a:cubicBezTo>
                        <a:pt x="38" y="14"/>
                        <a:pt x="42" y="16"/>
                        <a:pt x="46" y="15"/>
                      </a:cubicBezTo>
                      <a:cubicBezTo>
                        <a:pt x="45" y="17"/>
                        <a:pt x="46" y="19"/>
                        <a:pt x="44" y="19"/>
                      </a:cubicBezTo>
                      <a:cubicBezTo>
                        <a:pt x="40" y="20"/>
                        <a:pt x="38" y="16"/>
                        <a:pt x="34" y="18"/>
                      </a:cubicBezTo>
                      <a:cubicBezTo>
                        <a:pt x="35" y="10"/>
                        <a:pt x="35" y="10"/>
                        <a:pt x="35" y="10"/>
                      </a:cubicBezTo>
                      <a:cubicBezTo>
                        <a:pt x="28" y="2"/>
                        <a:pt x="22" y="20"/>
                        <a:pt x="16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9" name="Freeform 1293"/>
                <p:cNvSpPr>
                  <a:spLocks/>
                </p:cNvSpPr>
                <p:nvPr/>
              </p:nvSpPr>
              <p:spPr bwMode="auto">
                <a:xfrm>
                  <a:off x="3646" y="2660"/>
                  <a:ext cx="3" cy="3"/>
                </a:xfrm>
                <a:custGeom>
                  <a:avLst/>
                  <a:gdLst>
                    <a:gd name="T0" fmla="*/ 3 w 3"/>
                    <a:gd name="T1" fmla="*/ 4 h 4"/>
                    <a:gd name="T2" fmla="*/ 0 w 3"/>
                    <a:gd name="T3" fmla="*/ 0 h 4"/>
                    <a:gd name="T4" fmla="*/ 0 w 3"/>
                    <a:gd name="T5" fmla="*/ 4 h 4"/>
                    <a:gd name="T6" fmla="*/ 3 w 3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3"/>
                        <a:pt x="2" y="3"/>
                        <a:pt x="3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50" name="Freeform 1294"/>
                <p:cNvSpPr>
                  <a:spLocks/>
                </p:cNvSpPr>
                <p:nvPr/>
              </p:nvSpPr>
              <p:spPr bwMode="auto">
                <a:xfrm>
                  <a:off x="3644" y="2663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1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51" name="Freeform 1295"/>
                <p:cNvSpPr>
                  <a:spLocks/>
                </p:cNvSpPr>
                <p:nvPr/>
              </p:nvSpPr>
              <p:spPr bwMode="auto">
                <a:xfrm>
                  <a:off x="3591" y="2664"/>
                  <a:ext cx="3" cy="2"/>
                </a:xfrm>
                <a:custGeom>
                  <a:avLst/>
                  <a:gdLst>
                    <a:gd name="T0" fmla="*/ 4 w 4"/>
                    <a:gd name="T1" fmla="*/ 1 h 2"/>
                    <a:gd name="T2" fmla="*/ 0 w 4"/>
                    <a:gd name="T3" fmla="*/ 1 h 2"/>
                    <a:gd name="T4" fmla="*/ 4 w 4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1"/>
                      </a:moveTo>
                      <a:cubicBezTo>
                        <a:pt x="3" y="1"/>
                        <a:pt x="2" y="0"/>
                        <a:pt x="0" y="1"/>
                      </a:cubicBezTo>
                      <a:cubicBezTo>
                        <a:pt x="1" y="2"/>
                        <a:pt x="3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52" name="Freeform 1296"/>
                <p:cNvSpPr>
                  <a:spLocks/>
                </p:cNvSpPr>
                <p:nvPr/>
              </p:nvSpPr>
              <p:spPr bwMode="auto">
                <a:xfrm>
                  <a:off x="3591" y="2666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2 w 2"/>
                    <a:gd name="T5" fmla="*/ 1 h 2"/>
                    <a:gd name="T6" fmla="*/ 0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53" name="Freeform 1297"/>
                <p:cNvSpPr>
                  <a:spLocks/>
                </p:cNvSpPr>
                <p:nvPr/>
              </p:nvSpPr>
              <p:spPr bwMode="auto">
                <a:xfrm>
                  <a:off x="3502" y="2662"/>
                  <a:ext cx="89" cy="23"/>
                </a:xfrm>
                <a:custGeom>
                  <a:avLst/>
                  <a:gdLst>
                    <a:gd name="T0" fmla="*/ 18 w 103"/>
                    <a:gd name="T1" fmla="*/ 11 h 26"/>
                    <a:gd name="T2" fmla="*/ 13 w 103"/>
                    <a:gd name="T3" fmla="*/ 16 h 26"/>
                    <a:gd name="T4" fmla="*/ 9 w 103"/>
                    <a:gd name="T5" fmla="*/ 12 h 26"/>
                    <a:gd name="T6" fmla="*/ 2 w 103"/>
                    <a:gd name="T7" fmla="*/ 20 h 26"/>
                    <a:gd name="T8" fmla="*/ 51 w 103"/>
                    <a:gd name="T9" fmla="*/ 16 h 26"/>
                    <a:gd name="T10" fmla="*/ 48 w 103"/>
                    <a:gd name="T11" fmla="*/ 19 h 26"/>
                    <a:gd name="T12" fmla="*/ 66 w 103"/>
                    <a:gd name="T13" fmla="*/ 13 h 26"/>
                    <a:gd name="T14" fmla="*/ 65 w 103"/>
                    <a:gd name="T15" fmla="*/ 20 h 26"/>
                    <a:gd name="T16" fmla="*/ 77 w 103"/>
                    <a:gd name="T17" fmla="*/ 17 h 26"/>
                    <a:gd name="T18" fmla="*/ 76 w 103"/>
                    <a:gd name="T19" fmla="*/ 15 h 26"/>
                    <a:gd name="T20" fmla="*/ 79 w 103"/>
                    <a:gd name="T21" fmla="*/ 16 h 26"/>
                    <a:gd name="T22" fmla="*/ 78 w 103"/>
                    <a:gd name="T23" fmla="*/ 15 h 26"/>
                    <a:gd name="T24" fmla="*/ 85 w 103"/>
                    <a:gd name="T25" fmla="*/ 14 h 26"/>
                    <a:gd name="T26" fmla="*/ 83 w 103"/>
                    <a:gd name="T27" fmla="*/ 16 h 26"/>
                    <a:gd name="T28" fmla="*/ 89 w 103"/>
                    <a:gd name="T29" fmla="*/ 14 h 26"/>
                    <a:gd name="T30" fmla="*/ 89 w 103"/>
                    <a:gd name="T31" fmla="*/ 17 h 26"/>
                    <a:gd name="T32" fmla="*/ 102 w 103"/>
                    <a:gd name="T33" fmla="*/ 12 h 26"/>
                    <a:gd name="T34" fmla="*/ 103 w 103"/>
                    <a:gd name="T35" fmla="*/ 8 h 26"/>
                    <a:gd name="T36" fmla="*/ 92 w 103"/>
                    <a:gd name="T37" fmla="*/ 11 h 26"/>
                    <a:gd name="T38" fmla="*/ 93 w 103"/>
                    <a:gd name="T39" fmla="*/ 11 h 26"/>
                    <a:gd name="T40" fmla="*/ 85 w 103"/>
                    <a:gd name="T41" fmla="*/ 13 h 26"/>
                    <a:gd name="T42" fmla="*/ 90 w 103"/>
                    <a:gd name="T43" fmla="*/ 7 h 26"/>
                    <a:gd name="T44" fmla="*/ 78 w 103"/>
                    <a:gd name="T45" fmla="*/ 3 h 26"/>
                    <a:gd name="T46" fmla="*/ 78 w 103"/>
                    <a:gd name="T47" fmla="*/ 3 h 26"/>
                    <a:gd name="T48" fmla="*/ 75 w 103"/>
                    <a:gd name="T49" fmla="*/ 5 h 26"/>
                    <a:gd name="T50" fmla="*/ 77 w 103"/>
                    <a:gd name="T51" fmla="*/ 7 h 26"/>
                    <a:gd name="T52" fmla="*/ 75 w 103"/>
                    <a:gd name="T53" fmla="*/ 14 h 26"/>
                    <a:gd name="T54" fmla="*/ 71 w 103"/>
                    <a:gd name="T55" fmla="*/ 14 h 26"/>
                    <a:gd name="T56" fmla="*/ 74 w 103"/>
                    <a:gd name="T57" fmla="*/ 9 h 26"/>
                    <a:gd name="T58" fmla="*/ 71 w 103"/>
                    <a:gd name="T59" fmla="*/ 11 h 26"/>
                    <a:gd name="T60" fmla="*/ 67 w 103"/>
                    <a:gd name="T61" fmla="*/ 5 h 26"/>
                    <a:gd name="T62" fmla="*/ 67 w 103"/>
                    <a:gd name="T63" fmla="*/ 11 h 26"/>
                    <a:gd name="T64" fmla="*/ 47 w 103"/>
                    <a:gd name="T65" fmla="*/ 11 h 26"/>
                    <a:gd name="T66" fmla="*/ 50 w 103"/>
                    <a:gd name="T67" fmla="*/ 8 h 26"/>
                    <a:gd name="T68" fmla="*/ 46 w 103"/>
                    <a:gd name="T69" fmla="*/ 12 h 26"/>
                    <a:gd name="T70" fmla="*/ 34 w 103"/>
                    <a:gd name="T71" fmla="*/ 10 h 26"/>
                    <a:gd name="T72" fmla="*/ 35 w 103"/>
                    <a:gd name="T73" fmla="*/ 13 h 26"/>
                    <a:gd name="T74" fmla="*/ 22 w 103"/>
                    <a:gd name="T75" fmla="*/ 12 h 26"/>
                    <a:gd name="T76" fmla="*/ 22 w 103"/>
                    <a:gd name="T77" fmla="*/ 12 h 26"/>
                    <a:gd name="T78" fmla="*/ 16 w 103"/>
                    <a:gd name="T79" fmla="*/ 18 h 26"/>
                    <a:gd name="T80" fmla="*/ 18 w 103"/>
                    <a:gd name="T81" fmla="*/ 1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03" h="26">
                      <a:moveTo>
                        <a:pt x="18" y="11"/>
                      </a:move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4"/>
                        <a:pt x="7" y="16"/>
                        <a:pt x="9" y="12"/>
                      </a:cubicBezTo>
                      <a:cubicBezTo>
                        <a:pt x="6" y="18"/>
                        <a:pt x="0" y="13"/>
                        <a:pt x="2" y="20"/>
                      </a:cubicBezTo>
                      <a:cubicBezTo>
                        <a:pt x="16" y="18"/>
                        <a:pt x="35" y="23"/>
                        <a:pt x="51" y="16"/>
                      </a:cubicBezTo>
                      <a:cubicBezTo>
                        <a:pt x="48" y="19"/>
                        <a:pt x="48" y="19"/>
                        <a:pt x="48" y="19"/>
                      </a:cubicBezTo>
                      <a:cubicBezTo>
                        <a:pt x="57" y="13"/>
                        <a:pt x="60" y="26"/>
                        <a:pt x="66" y="13"/>
                      </a:cubicBez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69" y="22"/>
                        <a:pt x="73" y="11"/>
                        <a:pt x="77" y="17"/>
                      </a:cubicBezTo>
                      <a:cubicBezTo>
                        <a:pt x="76" y="15"/>
                        <a:pt x="76" y="15"/>
                        <a:pt x="76" y="15"/>
                      </a:cubicBezTo>
                      <a:cubicBezTo>
                        <a:pt x="79" y="16"/>
                        <a:pt x="79" y="16"/>
                        <a:pt x="79" y="16"/>
                      </a:cubicBezTo>
                      <a:cubicBezTo>
                        <a:pt x="78" y="15"/>
                        <a:pt x="78" y="15"/>
                        <a:pt x="78" y="15"/>
                      </a:cubicBezTo>
                      <a:cubicBezTo>
                        <a:pt x="81" y="12"/>
                        <a:pt x="83" y="13"/>
                        <a:pt x="85" y="14"/>
                      </a:cubicBezTo>
                      <a:cubicBezTo>
                        <a:pt x="86" y="16"/>
                        <a:pt x="84" y="15"/>
                        <a:pt x="83" y="16"/>
                      </a:cubicBezTo>
                      <a:cubicBezTo>
                        <a:pt x="85" y="18"/>
                        <a:pt x="87" y="13"/>
                        <a:pt x="89" y="14"/>
                      </a:cubicBezTo>
                      <a:cubicBezTo>
                        <a:pt x="91" y="15"/>
                        <a:pt x="89" y="16"/>
                        <a:pt x="89" y="17"/>
                      </a:cubicBezTo>
                      <a:cubicBezTo>
                        <a:pt x="95" y="15"/>
                        <a:pt x="98" y="21"/>
                        <a:pt x="102" y="12"/>
                      </a:cubicBezTo>
                      <a:cubicBezTo>
                        <a:pt x="103" y="10"/>
                        <a:pt x="101" y="8"/>
                        <a:pt x="103" y="8"/>
                      </a:cubicBezTo>
                      <a:cubicBezTo>
                        <a:pt x="99" y="5"/>
                        <a:pt x="95" y="8"/>
                        <a:pt x="92" y="11"/>
                      </a:cubicBezTo>
                      <a:cubicBezTo>
                        <a:pt x="93" y="11"/>
                        <a:pt x="93" y="11"/>
                        <a:pt x="93" y="11"/>
                      </a:cubicBezTo>
                      <a:cubicBezTo>
                        <a:pt x="90" y="20"/>
                        <a:pt x="90" y="9"/>
                        <a:pt x="85" y="13"/>
                      </a:cubicBezTo>
                      <a:cubicBezTo>
                        <a:pt x="87" y="9"/>
                        <a:pt x="89" y="9"/>
                        <a:pt x="90" y="7"/>
                      </a:cubicBezTo>
                      <a:cubicBezTo>
                        <a:pt x="84" y="0"/>
                        <a:pt x="82" y="12"/>
                        <a:pt x="78" y="3"/>
                      </a:cubicBezTo>
                      <a:cubicBezTo>
                        <a:pt x="78" y="3"/>
                        <a:pt x="78" y="3"/>
                        <a:pt x="78" y="3"/>
                      </a:cubicBezTo>
                      <a:cubicBezTo>
                        <a:pt x="78" y="2"/>
                        <a:pt x="76" y="4"/>
                        <a:pt x="75" y="5"/>
                      </a:cubicBezTo>
                      <a:cubicBezTo>
                        <a:pt x="75" y="6"/>
                        <a:pt x="76" y="7"/>
                        <a:pt x="77" y="7"/>
                      </a:cubicBezTo>
                      <a:cubicBezTo>
                        <a:pt x="76" y="8"/>
                        <a:pt x="75" y="12"/>
                        <a:pt x="75" y="14"/>
                      </a:cubicBezTo>
                      <a:cubicBezTo>
                        <a:pt x="73" y="10"/>
                        <a:pt x="73" y="16"/>
                        <a:pt x="71" y="14"/>
                      </a:cubicBezTo>
                      <a:cubicBezTo>
                        <a:pt x="70" y="10"/>
                        <a:pt x="73" y="11"/>
                        <a:pt x="74" y="9"/>
                      </a:cubicBezTo>
                      <a:cubicBezTo>
                        <a:pt x="71" y="11"/>
                        <a:pt x="71" y="11"/>
                        <a:pt x="71" y="11"/>
                      </a:cubicBezTo>
                      <a:cubicBezTo>
                        <a:pt x="68" y="11"/>
                        <a:pt x="68" y="7"/>
                        <a:pt x="67" y="5"/>
                      </a:cubicBezTo>
                      <a:cubicBezTo>
                        <a:pt x="65" y="8"/>
                        <a:pt x="68" y="7"/>
                        <a:pt x="67" y="11"/>
                      </a:cubicBezTo>
                      <a:cubicBezTo>
                        <a:pt x="64" y="6"/>
                        <a:pt x="52" y="7"/>
                        <a:pt x="47" y="11"/>
                      </a:cubicBezTo>
                      <a:cubicBezTo>
                        <a:pt x="49" y="11"/>
                        <a:pt x="47" y="7"/>
                        <a:pt x="50" y="8"/>
                      </a:cubicBezTo>
                      <a:cubicBezTo>
                        <a:pt x="49" y="7"/>
                        <a:pt x="46" y="9"/>
                        <a:pt x="46" y="12"/>
                      </a:cubicBezTo>
                      <a:cubicBezTo>
                        <a:pt x="42" y="14"/>
                        <a:pt x="37" y="12"/>
                        <a:pt x="34" y="10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2" y="18"/>
                        <a:pt x="27" y="9"/>
                        <a:pt x="22" y="12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0" y="12"/>
                        <a:pt x="19" y="20"/>
                        <a:pt x="16" y="18"/>
                      </a:cubicBezTo>
                      <a:cubicBezTo>
                        <a:pt x="17" y="15"/>
                        <a:pt x="18" y="15"/>
                        <a:pt x="18" y="1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54" name="Freeform 1298"/>
                <p:cNvSpPr>
                  <a:spLocks/>
                </p:cNvSpPr>
                <p:nvPr/>
              </p:nvSpPr>
              <p:spPr bwMode="auto">
                <a:xfrm>
                  <a:off x="3500" y="2673"/>
                  <a:ext cx="3" cy="8"/>
                </a:xfrm>
                <a:custGeom>
                  <a:avLst/>
                  <a:gdLst>
                    <a:gd name="T0" fmla="*/ 2 w 4"/>
                    <a:gd name="T1" fmla="*/ 5 h 9"/>
                    <a:gd name="T2" fmla="*/ 4 w 4"/>
                    <a:gd name="T3" fmla="*/ 1 h 9"/>
                    <a:gd name="T4" fmla="*/ 0 w 4"/>
                    <a:gd name="T5" fmla="*/ 8 h 9"/>
                    <a:gd name="T6" fmla="*/ 3 w 4"/>
                    <a:gd name="T7" fmla="*/ 7 h 9"/>
                    <a:gd name="T8" fmla="*/ 2 w 4"/>
                    <a:gd name="T9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9">
                      <a:moveTo>
                        <a:pt x="2" y="5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0"/>
                        <a:pt x="0" y="5"/>
                        <a:pt x="0" y="8"/>
                      </a:cubicBezTo>
                      <a:cubicBezTo>
                        <a:pt x="2" y="7"/>
                        <a:pt x="3" y="9"/>
                        <a:pt x="3" y="7"/>
                      </a:cubicBezTo>
                      <a:cubicBezTo>
                        <a:pt x="3" y="6"/>
                        <a:pt x="3" y="5"/>
                        <a:pt x="2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55" name="Freeform 1299"/>
                <p:cNvSpPr>
                  <a:spLocks/>
                </p:cNvSpPr>
                <p:nvPr/>
              </p:nvSpPr>
              <p:spPr bwMode="auto">
                <a:xfrm>
                  <a:off x="3460" y="2630"/>
                  <a:ext cx="40" cy="55"/>
                </a:xfrm>
                <a:custGeom>
                  <a:avLst/>
                  <a:gdLst>
                    <a:gd name="T0" fmla="*/ 13 w 46"/>
                    <a:gd name="T1" fmla="*/ 55 h 63"/>
                    <a:gd name="T2" fmla="*/ 12 w 46"/>
                    <a:gd name="T3" fmla="*/ 59 h 63"/>
                    <a:gd name="T4" fmla="*/ 32 w 46"/>
                    <a:gd name="T5" fmla="*/ 60 h 63"/>
                    <a:gd name="T6" fmla="*/ 38 w 46"/>
                    <a:gd name="T7" fmla="*/ 54 h 63"/>
                    <a:gd name="T8" fmla="*/ 39 w 46"/>
                    <a:gd name="T9" fmla="*/ 58 h 63"/>
                    <a:gd name="T10" fmla="*/ 45 w 46"/>
                    <a:gd name="T11" fmla="*/ 53 h 63"/>
                    <a:gd name="T12" fmla="*/ 42 w 46"/>
                    <a:gd name="T13" fmla="*/ 55 h 63"/>
                    <a:gd name="T14" fmla="*/ 42 w 46"/>
                    <a:gd name="T15" fmla="*/ 53 h 63"/>
                    <a:gd name="T16" fmla="*/ 39 w 46"/>
                    <a:gd name="T17" fmla="*/ 54 h 63"/>
                    <a:gd name="T18" fmla="*/ 40 w 46"/>
                    <a:gd name="T19" fmla="*/ 51 h 63"/>
                    <a:gd name="T20" fmla="*/ 31 w 46"/>
                    <a:gd name="T21" fmla="*/ 57 h 63"/>
                    <a:gd name="T22" fmla="*/ 31 w 46"/>
                    <a:gd name="T23" fmla="*/ 51 h 63"/>
                    <a:gd name="T24" fmla="*/ 22 w 46"/>
                    <a:gd name="T25" fmla="*/ 49 h 63"/>
                    <a:gd name="T26" fmla="*/ 22 w 46"/>
                    <a:gd name="T27" fmla="*/ 51 h 63"/>
                    <a:gd name="T28" fmla="*/ 23 w 46"/>
                    <a:gd name="T29" fmla="*/ 55 h 63"/>
                    <a:gd name="T30" fmla="*/ 20 w 46"/>
                    <a:gd name="T31" fmla="*/ 49 h 63"/>
                    <a:gd name="T32" fmla="*/ 3 w 46"/>
                    <a:gd name="T33" fmla="*/ 52 h 63"/>
                    <a:gd name="T34" fmla="*/ 3 w 46"/>
                    <a:gd name="T35" fmla="*/ 57 h 63"/>
                    <a:gd name="T36" fmla="*/ 2 w 46"/>
                    <a:gd name="T37" fmla="*/ 58 h 63"/>
                    <a:gd name="T38" fmla="*/ 2 w 46"/>
                    <a:gd name="T39" fmla="*/ 58 h 63"/>
                    <a:gd name="T40" fmla="*/ 2 w 46"/>
                    <a:gd name="T41" fmla="*/ 58 h 63"/>
                    <a:gd name="T42" fmla="*/ 2 w 46"/>
                    <a:gd name="T43" fmla="*/ 58 h 63"/>
                    <a:gd name="T44" fmla="*/ 13 w 46"/>
                    <a:gd name="T45" fmla="*/ 33 h 63"/>
                    <a:gd name="T46" fmla="*/ 13 w 46"/>
                    <a:gd name="T47" fmla="*/ 33 h 63"/>
                    <a:gd name="T48" fmla="*/ 13 w 46"/>
                    <a:gd name="T49" fmla="*/ 33 h 63"/>
                    <a:gd name="T50" fmla="*/ 13 w 46"/>
                    <a:gd name="T51" fmla="*/ 33 h 63"/>
                    <a:gd name="T52" fmla="*/ 13 w 46"/>
                    <a:gd name="T53" fmla="*/ 33 h 63"/>
                    <a:gd name="T54" fmla="*/ 13 w 46"/>
                    <a:gd name="T55" fmla="*/ 33 h 63"/>
                    <a:gd name="T56" fmla="*/ 14 w 46"/>
                    <a:gd name="T57" fmla="*/ 33 h 63"/>
                    <a:gd name="T58" fmla="*/ 16 w 46"/>
                    <a:gd name="T59" fmla="*/ 35 h 63"/>
                    <a:gd name="T60" fmla="*/ 11 w 46"/>
                    <a:gd name="T61" fmla="*/ 37 h 63"/>
                    <a:gd name="T62" fmla="*/ 13 w 46"/>
                    <a:gd name="T63" fmla="*/ 42 h 63"/>
                    <a:gd name="T64" fmla="*/ 24 w 46"/>
                    <a:gd name="T65" fmla="*/ 40 h 63"/>
                    <a:gd name="T66" fmla="*/ 19 w 46"/>
                    <a:gd name="T67" fmla="*/ 33 h 63"/>
                    <a:gd name="T68" fmla="*/ 16 w 46"/>
                    <a:gd name="T69" fmla="*/ 31 h 63"/>
                    <a:gd name="T70" fmla="*/ 16 w 46"/>
                    <a:gd name="T71" fmla="*/ 31 h 63"/>
                    <a:gd name="T72" fmla="*/ 15 w 46"/>
                    <a:gd name="T73" fmla="*/ 31 h 63"/>
                    <a:gd name="T74" fmla="*/ 15 w 46"/>
                    <a:gd name="T75" fmla="*/ 31 h 63"/>
                    <a:gd name="T76" fmla="*/ 15 w 46"/>
                    <a:gd name="T77" fmla="*/ 31 h 63"/>
                    <a:gd name="T78" fmla="*/ 15 w 46"/>
                    <a:gd name="T79" fmla="*/ 31 h 63"/>
                    <a:gd name="T80" fmla="*/ 2 w 46"/>
                    <a:gd name="T81" fmla="*/ 61 h 63"/>
                    <a:gd name="T82" fmla="*/ 2 w 46"/>
                    <a:gd name="T83" fmla="*/ 61 h 63"/>
                    <a:gd name="T84" fmla="*/ 2 w 46"/>
                    <a:gd name="T85" fmla="*/ 61 h 63"/>
                    <a:gd name="T86" fmla="*/ 3 w 46"/>
                    <a:gd name="T87" fmla="*/ 61 h 63"/>
                    <a:gd name="T88" fmla="*/ 4 w 46"/>
                    <a:gd name="T89" fmla="*/ 60 h 63"/>
                    <a:gd name="T90" fmla="*/ 13 w 46"/>
                    <a:gd name="T91" fmla="*/ 5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6" h="63">
                      <a:moveTo>
                        <a:pt x="13" y="55"/>
                      </a:moveTo>
                      <a:cubicBezTo>
                        <a:pt x="12" y="56"/>
                        <a:pt x="12" y="58"/>
                        <a:pt x="12" y="59"/>
                      </a:cubicBezTo>
                      <a:cubicBezTo>
                        <a:pt x="20" y="59"/>
                        <a:pt x="29" y="57"/>
                        <a:pt x="32" y="60"/>
                      </a:cubicBezTo>
                      <a:cubicBezTo>
                        <a:pt x="34" y="62"/>
                        <a:pt x="35" y="55"/>
                        <a:pt x="38" y="54"/>
                      </a:cubicBezTo>
                      <a:cubicBezTo>
                        <a:pt x="39" y="58"/>
                        <a:pt x="39" y="58"/>
                        <a:pt x="39" y="58"/>
                      </a:cubicBezTo>
                      <a:cubicBezTo>
                        <a:pt x="41" y="56"/>
                        <a:pt x="46" y="60"/>
                        <a:pt x="45" y="53"/>
                      </a:cubicBezTo>
                      <a:cubicBezTo>
                        <a:pt x="44" y="53"/>
                        <a:pt x="43" y="56"/>
                        <a:pt x="42" y="55"/>
                      </a:cubicBezTo>
                      <a:cubicBezTo>
                        <a:pt x="42" y="53"/>
                        <a:pt x="42" y="53"/>
                        <a:pt x="42" y="53"/>
                      </a:cubicBezTo>
                      <a:cubicBezTo>
                        <a:pt x="39" y="54"/>
                        <a:pt x="39" y="54"/>
                        <a:pt x="39" y="54"/>
                      </a:cubicBezTo>
                      <a:cubicBezTo>
                        <a:pt x="40" y="51"/>
                        <a:pt x="40" y="51"/>
                        <a:pt x="40" y="51"/>
                      </a:cubicBezTo>
                      <a:cubicBezTo>
                        <a:pt x="35" y="47"/>
                        <a:pt x="36" y="60"/>
                        <a:pt x="31" y="57"/>
                      </a:cubicBezTo>
                      <a:cubicBezTo>
                        <a:pt x="31" y="51"/>
                        <a:pt x="31" y="51"/>
                        <a:pt x="31" y="51"/>
                      </a:cubicBezTo>
                      <a:cubicBezTo>
                        <a:pt x="27" y="51"/>
                        <a:pt x="25" y="53"/>
                        <a:pt x="22" y="49"/>
                      </a:cubicBezTo>
                      <a:cubicBezTo>
                        <a:pt x="22" y="49"/>
                        <a:pt x="22" y="52"/>
                        <a:pt x="22" y="51"/>
                      </a:cubicBezTo>
                      <a:cubicBezTo>
                        <a:pt x="23" y="51"/>
                        <a:pt x="24" y="53"/>
                        <a:pt x="23" y="55"/>
                      </a:cubicBezTo>
                      <a:cubicBezTo>
                        <a:pt x="17" y="60"/>
                        <a:pt x="24" y="52"/>
                        <a:pt x="20" y="49"/>
                      </a:cubicBezTo>
                      <a:cubicBezTo>
                        <a:pt x="15" y="53"/>
                        <a:pt x="6" y="57"/>
                        <a:pt x="3" y="52"/>
                      </a:cubicBezTo>
                      <a:cubicBezTo>
                        <a:pt x="4" y="54"/>
                        <a:pt x="4" y="55"/>
                        <a:pt x="3" y="57"/>
                      </a:cubicBezTo>
                      <a:cubicBezTo>
                        <a:pt x="2" y="58"/>
                        <a:pt x="2" y="58"/>
                        <a:pt x="2" y="58"/>
                      </a:cubicBezTo>
                      <a:cubicBezTo>
                        <a:pt x="2" y="58"/>
                        <a:pt x="2" y="58"/>
                        <a:pt x="2" y="58"/>
                      </a:cubicBezTo>
                      <a:cubicBezTo>
                        <a:pt x="2" y="58"/>
                        <a:pt x="2" y="58"/>
                        <a:pt x="2" y="58"/>
                      </a:cubicBezTo>
                      <a:cubicBezTo>
                        <a:pt x="2" y="58"/>
                        <a:pt x="2" y="58"/>
                        <a:pt x="2" y="58"/>
                      </a:cubicBezTo>
                      <a:cubicBezTo>
                        <a:pt x="0" y="63"/>
                        <a:pt x="23" y="10"/>
                        <a:pt x="13" y="33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ubicBezTo>
                        <a:pt x="14" y="33"/>
                        <a:pt x="14" y="33"/>
                        <a:pt x="14" y="33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8"/>
                        <a:pt x="13" y="37"/>
                        <a:pt x="11" y="37"/>
                      </a:cubicBezTo>
                      <a:cubicBezTo>
                        <a:pt x="12" y="39"/>
                        <a:pt x="11" y="41"/>
                        <a:pt x="13" y="42"/>
                      </a:cubicBezTo>
                      <a:cubicBezTo>
                        <a:pt x="14" y="38"/>
                        <a:pt x="19" y="37"/>
                        <a:pt x="24" y="40"/>
                      </a:cubicBezTo>
                      <a:cubicBezTo>
                        <a:pt x="23" y="37"/>
                        <a:pt x="21" y="35"/>
                        <a:pt x="19" y="33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9" y="44"/>
                        <a:pt x="28" y="0"/>
                        <a:pt x="2" y="61"/>
                      </a:cubicBezTo>
                      <a:cubicBezTo>
                        <a:pt x="2" y="61"/>
                        <a:pt x="2" y="61"/>
                        <a:pt x="2" y="61"/>
                      </a:cubicBezTo>
                      <a:cubicBezTo>
                        <a:pt x="2" y="61"/>
                        <a:pt x="2" y="61"/>
                        <a:pt x="2" y="61"/>
                      </a:cubicBezTo>
                      <a:cubicBezTo>
                        <a:pt x="3" y="61"/>
                        <a:pt x="3" y="61"/>
                        <a:pt x="3" y="61"/>
                      </a:cubicBezTo>
                      <a:cubicBezTo>
                        <a:pt x="4" y="60"/>
                        <a:pt x="4" y="60"/>
                        <a:pt x="4" y="60"/>
                      </a:cubicBezTo>
                      <a:cubicBezTo>
                        <a:pt x="7" y="58"/>
                        <a:pt x="10" y="55"/>
                        <a:pt x="13" y="5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56" name="Freeform 1300"/>
                <p:cNvSpPr>
                  <a:spLocks/>
                </p:cNvSpPr>
                <p:nvPr/>
              </p:nvSpPr>
              <p:spPr bwMode="auto">
                <a:xfrm>
                  <a:off x="3468" y="2681"/>
                  <a:ext cx="2" cy="1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0 h 1"/>
                    <a:gd name="T4" fmla="*/ 0 w 2"/>
                    <a:gd name="T5" fmla="*/ 0 h 1"/>
                    <a:gd name="T6" fmla="*/ 1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57" name="Freeform 1301"/>
                <p:cNvSpPr>
                  <a:spLocks/>
                </p:cNvSpPr>
                <p:nvPr/>
              </p:nvSpPr>
              <p:spPr bwMode="auto">
                <a:xfrm>
                  <a:off x="4125" y="2722"/>
                  <a:ext cx="2" cy="4"/>
                </a:xfrm>
                <a:custGeom>
                  <a:avLst/>
                  <a:gdLst>
                    <a:gd name="T0" fmla="*/ 2 w 2"/>
                    <a:gd name="T1" fmla="*/ 2 h 4"/>
                    <a:gd name="T2" fmla="*/ 0 w 2"/>
                    <a:gd name="T3" fmla="*/ 0 h 4"/>
                    <a:gd name="T4" fmla="*/ 0 w 2"/>
                    <a:gd name="T5" fmla="*/ 4 h 4"/>
                    <a:gd name="T6" fmla="*/ 2 w 2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58" name="Freeform 1302"/>
                <p:cNvSpPr>
                  <a:spLocks/>
                </p:cNvSpPr>
                <p:nvPr/>
              </p:nvSpPr>
              <p:spPr bwMode="auto">
                <a:xfrm>
                  <a:off x="4115" y="2713"/>
                  <a:ext cx="10" cy="14"/>
                </a:xfrm>
                <a:custGeom>
                  <a:avLst/>
                  <a:gdLst>
                    <a:gd name="T0" fmla="*/ 4 w 12"/>
                    <a:gd name="T1" fmla="*/ 0 h 16"/>
                    <a:gd name="T2" fmla="*/ 1 w 12"/>
                    <a:gd name="T3" fmla="*/ 1 h 16"/>
                    <a:gd name="T4" fmla="*/ 6 w 12"/>
                    <a:gd name="T5" fmla="*/ 16 h 16"/>
                    <a:gd name="T6" fmla="*/ 11 w 12"/>
                    <a:gd name="T7" fmla="*/ 7 h 16"/>
                    <a:gd name="T8" fmla="*/ 6 w 12"/>
                    <a:gd name="T9" fmla="*/ 10 h 16"/>
                    <a:gd name="T10" fmla="*/ 10 w 12"/>
                    <a:gd name="T11" fmla="*/ 3 h 16"/>
                    <a:gd name="T12" fmla="*/ 4 w 12"/>
                    <a:gd name="T13" fmla="*/ 4 h 16"/>
                    <a:gd name="T14" fmla="*/ 4 w 12"/>
                    <a:gd name="T1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16">
                      <a:moveTo>
                        <a:pt x="4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11"/>
                        <a:pt x="0" y="8"/>
                        <a:pt x="6" y="16"/>
                      </a:cubicBezTo>
                      <a:cubicBezTo>
                        <a:pt x="8" y="14"/>
                        <a:pt x="12" y="11"/>
                        <a:pt x="11" y="7"/>
                      </a:cubicBezTo>
                      <a:cubicBezTo>
                        <a:pt x="10" y="7"/>
                        <a:pt x="8" y="11"/>
                        <a:pt x="6" y="10"/>
                      </a:cubicBezTo>
                      <a:cubicBezTo>
                        <a:pt x="7" y="7"/>
                        <a:pt x="9" y="7"/>
                        <a:pt x="10" y="3"/>
                      </a:cubicBezTo>
                      <a:cubicBezTo>
                        <a:pt x="7" y="0"/>
                        <a:pt x="8" y="6"/>
                        <a:pt x="4" y="4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59" name="Freeform 1303"/>
                <p:cNvSpPr>
                  <a:spLocks/>
                </p:cNvSpPr>
                <p:nvPr/>
              </p:nvSpPr>
              <p:spPr bwMode="auto">
                <a:xfrm>
                  <a:off x="4113" y="2717"/>
                  <a:ext cx="2" cy="5"/>
                </a:xfrm>
                <a:custGeom>
                  <a:avLst/>
                  <a:gdLst>
                    <a:gd name="T0" fmla="*/ 2 w 2"/>
                    <a:gd name="T1" fmla="*/ 5 h 5"/>
                    <a:gd name="T2" fmla="*/ 2 w 2"/>
                    <a:gd name="T3" fmla="*/ 0 h 5"/>
                    <a:gd name="T4" fmla="*/ 2 w 2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2"/>
                        <a:pt x="0" y="4"/>
                        <a:pt x="2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60" name="Freeform 1304"/>
                <p:cNvSpPr>
                  <a:spLocks/>
                </p:cNvSpPr>
                <p:nvPr/>
              </p:nvSpPr>
              <p:spPr bwMode="auto">
                <a:xfrm>
                  <a:off x="4111" y="2718"/>
                  <a:ext cx="2" cy="6"/>
                </a:xfrm>
                <a:custGeom>
                  <a:avLst/>
                  <a:gdLst>
                    <a:gd name="T0" fmla="*/ 3 w 3"/>
                    <a:gd name="T1" fmla="*/ 5 h 7"/>
                    <a:gd name="T2" fmla="*/ 2 w 3"/>
                    <a:gd name="T3" fmla="*/ 0 h 7"/>
                    <a:gd name="T4" fmla="*/ 0 w 3"/>
                    <a:gd name="T5" fmla="*/ 7 h 7"/>
                    <a:gd name="T6" fmla="*/ 3 w 3"/>
                    <a:gd name="T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7">
                      <a:moveTo>
                        <a:pt x="3" y="5"/>
                      </a:moveTo>
                      <a:cubicBezTo>
                        <a:pt x="0" y="4"/>
                        <a:pt x="3" y="1"/>
                        <a:pt x="2" y="0"/>
                      </a:cubicBezTo>
                      <a:cubicBezTo>
                        <a:pt x="0" y="7"/>
                        <a:pt x="0" y="7"/>
                        <a:pt x="0" y="7"/>
                      </a:cubicBez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61" name="Freeform 1305"/>
                <p:cNvSpPr>
                  <a:spLocks/>
                </p:cNvSpPr>
                <p:nvPr/>
              </p:nvSpPr>
              <p:spPr bwMode="auto">
                <a:xfrm>
                  <a:off x="4104" y="2722"/>
                  <a:ext cx="1" cy="1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1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62" name="Freeform 1306"/>
                <p:cNvSpPr>
                  <a:spLocks/>
                </p:cNvSpPr>
                <p:nvPr/>
              </p:nvSpPr>
              <p:spPr bwMode="auto">
                <a:xfrm>
                  <a:off x="4100" y="2715"/>
                  <a:ext cx="9" cy="9"/>
                </a:xfrm>
                <a:custGeom>
                  <a:avLst/>
                  <a:gdLst>
                    <a:gd name="T0" fmla="*/ 0 w 10"/>
                    <a:gd name="T1" fmla="*/ 9 h 11"/>
                    <a:gd name="T2" fmla="*/ 4 w 10"/>
                    <a:gd name="T3" fmla="*/ 9 h 11"/>
                    <a:gd name="T4" fmla="*/ 4 w 10"/>
                    <a:gd name="T5" fmla="*/ 8 h 11"/>
                    <a:gd name="T6" fmla="*/ 6 w 10"/>
                    <a:gd name="T7" fmla="*/ 3 h 11"/>
                    <a:gd name="T8" fmla="*/ 10 w 10"/>
                    <a:gd name="T9" fmla="*/ 4 h 11"/>
                    <a:gd name="T10" fmla="*/ 7 w 10"/>
                    <a:gd name="T11" fmla="*/ 0 h 11"/>
                    <a:gd name="T12" fmla="*/ 0 w 10"/>
                    <a:gd name="T13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1">
                      <a:moveTo>
                        <a:pt x="0" y="9"/>
                      </a:moveTo>
                      <a:cubicBezTo>
                        <a:pt x="1" y="11"/>
                        <a:pt x="2" y="10"/>
                        <a:pt x="4" y="9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6"/>
                        <a:pt x="4" y="2"/>
                        <a:pt x="6" y="3"/>
                      </a:cubicBezTo>
                      <a:cubicBezTo>
                        <a:pt x="8" y="2"/>
                        <a:pt x="8" y="7"/>
                        <a:pt x="10" y="4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4" y="0"/>
                        <a:pt x="2" y="7"/>
                        <a:pt x="0" y="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63" name="Freeform 1307"/>
                <p:cNvSpPr>
                  <a:spLocks/>
                </p:cNvSpPr>
                <p:nvPr/>
              </p:nvSpPr>
              <p:spPr bwMode="auto">
                <a:xfrm>
                  <a:off x="4105" y="2721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64" name="Freeform 1308"/>
                <p:cNvSpPr>
                  <a:spLocks/>
                </p:cNvSpPr>
                <p:nvPr/>
              </p:nvSpPr>
              <p:spPr bwMode="auto">
                <a:xfrm>
                  <a:off x="4109" y="2720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65" name="Freeform 1309"/>
                <p:cNvSpPr>
                  <a:spLocks/>
                </p:cNvSpPr>
                <p:nvPr/>
              </p:nvSpPr>
              <p:spPr bwMode="auto">
                <a:xfrm>
                  <a:off x="4091" y="2712"/>
                  <a:ext cx="9" cy="11"/>
                </a:xfrm>
                <a:custGeom>
                  <a:avLst/>
                  <a:gdLst>
                    <a:gd name="T0" fmla="*/ 3 w 10"/>
                    <a:gd name="T1" fmla="*/ 12 h 13"/>
                    <a:gd name="T2" fmla="*/ 10 w 10"/>
                    <a:gd name="T3" fmla="*/ 8 h 13"/>
                    <a:gd name="T4" fmla="*/ 5 w 10"/>
                    <a:gd name="T5" fmla="*/ 0 h 13"/>
                    <a:gd name="T6" fmla="*/ 1 w 10"/>
                    <a:gd name="T7" fmla="*/ 2 h 13"/>
                    <a:gd name="T8" fmla="*/ 3 w 10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3">
                      <a:moveTo>
                        <a:pt x="3" y="12"/>
                      </a:moveTo>
                      <a:cubicBezTo>
                        <a:pt x="4" y="6"/>
                        <a:pt x="9" y="13"/>
                        <a:pt x="10" y="8"/>
                      </a:cubicBezTo>
                      <a:cubicBezTo>
                        <a:pt x="6" y="8"/>
                        <a:pt x="4" y="3"/>
                        <a:pt x="5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4"/>
                        <a:pt x="1" y="9"/>
                        <a:pt x="3" y="1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66" name="Freeform 1310"/>
                <p:cNvSpPr>
                  <a:spLocks/>
                </p:cNvSpPr>
                <p:nvPr/>
              </p:nvSpPr>
              <p:spPr bwMode="auto">
                <a:xfrm>
                  <a:off x="4088" y="270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67" name="Freeform 1311"/>
                <p:cNvSpPr>
                  <a:spLocks/>
                </p:cNvSpPr>
                <p:nvPr/>
              </p:nvSpPr>
              <p:spPr bwMode="auto">
                <a:xfrm>
                  <a:off x="4073" y="2704"/>
                  <a:ext cx="16" cy="15"/>
                </a:xfrm>
                <a:custGeom>
                  <a:avLst/>
                  <a:gdLst>
                    <a:gd name="T0" fmla="*/ 0 w 19"/>
                    <a:gd name="T1" fmla="*/ 15 h 17"/>
                    <a:gd name="T2" fmla="*/ 8 w 19"/>
                    <a:gd name="T3" fmla="*/ 9 h 17"/>
                    <a:gd name="T4" fmla="*/ 6 w 19"/>
                    <a:gd name="T5" fmla="*/ 14 h 17"/>
                    <a:gd name="T6" fmla="*/ 13 w 19"/>
                    <a:gd name="T7" fmla="*/ 11 h 17"/>
                    <a:gd name="T8" fmla="*/ 9 w 19"/>
                    <a:gd name="T9" fmla="*/ 17 h 17"/>
                    <a:gd name="T10" fmla="*/ 16 w 19"/>
                    <a:gd name="T11" fmla="*/ 12 h 17"/>
                    <a:gd name="T12" fmla="*/ 19 w 19"/>
                    <a:gd name="T13" fmla="*/ 16 h 17"/>
                    <a:gd name="T14" fmla="*/ 18 w 19"/>
                    <a:gd name="T15" fmla="*/ 9 h 17"/>
                    <a:gd name="T16" fmla="*/ 15 w 19"/>
                    <a:gd name="T17" fmla="*/ 10 h 17"/>
                    <a:gd name="T18" fmla="*/ 17 w 19"/>
                    <a:gd name="T19" fmla="*/ 6 h 17"/>
                    <a:gd name="T20" fmla="*/ 7 w 19"/>
                    <a:gd name="T21" fmla="*/ 1 h 17"/>
                    <a:gd name="T22" fmla="*/ 0 w 19"/>
                    <a:gd name="T23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" h="17">
                      <a:moveTo>
                        <a:pt x="0" y="15"/>
                      </a:move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7" y="11"/>
                        <a:pt x="8" y="13"/>
                        <a:pt x="6" y="14"/>
                      </a:cubicBezTo>
                      <a:cubicBezTo>
                        <a:pt x="9" y="15"/>
                        <a:pt x="10" y="11"/>
                        <a:pt x="13" y="11"/>
                      </a:cubicBezTo>
                      <a:cubicBezTo>
                        <a:pt x="14" y="17"/>
                        <a:pt x="8" y="12"/>
                        <a:pt x="9" y="17"/>
                      </a:cubicBezTo>
                      <a:cubicBezTo>
                        <a:pt x="11" y="17"/>
                        <a:pt x="14" y="17"/>
                        <a:pt x="16" y="12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7" y="7"/>
                        <a:pt x="16" y="14"/>
                        <a:pt x="15" y="10"/>
                      </a:cubicBezTo>
                      <a:cubicBezTo>
                        <a:pt x="14" y="7"/>
                        <a:pt x="16" y="6"/>
                        <a:pt x="17" y="6"/>
                      </a:cubicBezTo>
                      <a:cubicBezTo>
                        <a:pt x="15" y="7"/>
                        <a:pt x="11" y="0"/>
                        <a:pt x="7" y="1"/>
                      </a:cubicBezTo>
                      <a:cubicBezTo>
                        <a:pt x="2" y="2"/>
                        <a:pt x="3" y="12"/>
                        <a:pt x="0" y="1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68" name="Freeform 1312"/>
                <p:cNvSpPr>
                  <a:spLocks/>
                </p:cNvSpPr>
                <p:nvPr/>
              </p:nvSpPr>
              <p:spPr bwMode="auto">
                <a:xfrm>
                  <a:off x="4072" y="2709"/>
                  <a:ext cx="1" cy="3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0 h 3"/>
                    <a:gd name="T4" fmla="*/ 1 w 1"/>
                    <a:gd name="T5" fmla="*/ 3 h 3"/>
                    <a:gd name="T6" fmla="*/ 1 w 1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69" name="Freeform 1313"/>
                <p:cNvSpPr>
                  <a:spLocks/>
                </p:cNvSpPr>
                <p:nvPr/>
              </p:nvSpPr>
              <p:spPr bwMode="auto">
                <a:xfrm>
                  <a:off x="4057" y="2704"/>
                  <a:ext cx="13" cy="15"/>
                </a:xfrm>
                <a:custGeom>
                  <a:avLst/>
                  <a:gdLst>
                    <a:gd name="T0" fmla="*/ 10 w 16"/>
                    <a:gd name="T1" fmla="*/ 17 h 17"/>
                    <a:gd name="T2" fmla="*/ 14 w 16"/>
                    <a:gd name="T3" fmla="*/ 13 h 17"/>
                    <a:gd name="T4" fmla="*/ 15 w 16"/>
                    <a:gd name="T5" fmla="*/ 16 h 17"/>
                    <a:gd name="T6" fmla="*/ 16 w 16"/>
                    <a:gd name="T7" fmla="*/ 10 h 17"/>
                    <a:gd name="T8" fmla="*/ 8 w 16"/>
                    <a:gd name="T9" fmla="*/ 13 h 17"/>
                    <a:gd name="T10" fmla="*/ 7 w 16"/>
                    <a:gd name="T11" fmla="*/ 4 h 17"/>
                    <a:gd name="T12" fmla="*/ 11 w 16"/>
                    <a:gd name="T13" fmla="*/ 6 h 17"/>
                    <a:gd name="T14" fmla="*/ 0 w 16"/>
                    <a:gd name="T15" fmla="*/ 7 h 17"/>
                    <a:gd name="T16" fmla="*/ 2 w 16"/>
                    <a:gd name="T17" fmla="*/ 9 h 17"/>
                    <a:gd name="T18" fmla="*/ 0 w 16"/>
                    <a:gd name="T19" fmla="*/ 11 h 17"/>
                    <a:gd name="T20" fmla="*/ 10 w 16"/>
                    <a:gd name="T21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17">
                      <a:moveTo>
                        <a:pt x="10" y="17"/>
                      </a:move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5" y="13"/>
                        <a:pt x="15" y="15"/>
                        <a:pt x="15" y="16"/>
                      </a:cubicBezTo>
                      <a:cubicBezTo>
                        <a:pt x="15" y="14"/>
                        <a:pt x="16" y="12"/>
                        <a:pt x="16" y="10"/>
                      </a:cubicBezTo>
                      <a:cubicBezTo>
                        <a:pt x="14" y="4"/>
                        <a:pt x="11" y="12"/>
                        <a:pt x="8" y="13"/>
                      </a:cubicBezTo>
                      <a:cubicBezTo>
                        <a:pt x="3" y="10"/>
                        <a:pt x="9" y="10"/>
                        <a:pt x="7" y="4"/>
                      </a:cubicBezTo>
                      <a:cubicBezTo>
                        <a:pt x="8" y="4"/>
                        <a:pt x="8" y="6"/>
                        <a:pt x="11" y="6"/>
                      </a:cubicBezTo>
                      <a:cubicBezTo>
                        <a:pt x="7" y="0"/>
                        <a:pt x="2" y="6"/>
                        <a:pt x="0" y="7"/>
                      </a:cubicBezTo>
                      <a:cubicBezTo>
                        <a:pt x="1" y="8"/>
                        <a:pt x="1" y="10"/>
                        <a:pt x="2" y="9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2" y="16"/>
                        <a:pt x="4" y="17"/>
                        <a:pt x="10" y="1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70" name="Freeform 1314"/>
                <p:cNvSpPr>
                  <a:spLocks/>
                </p:cNvSpPr>
                <p:nvPr/>
              </p:nvSpPr>
              <p:spPr bwMode="auto">
                <a:xfrm>
                  <a:off x="4069" y="2718"/>
                  <a:ext cx="2" cy="3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0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3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71" name="Freeform 1315"/>
                <p:cNvSpPr>
                  <a:spLocks/>
                </p:cNvSpPr>
                <p:nvPr/>
              </p:nvSpPr>
              <p:spPr bwMode="auto">
                <a:xfrm>
                  <a:off x="4056" y="271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72" name="Freeform 1316"/>
                <p:cNvSpPr>
                  <a:spLocks/>
                </p:cNvSpPr>
                <p:nvPr/>
              </p:nvSpPr>
              <p:spPr bwMode="auto">
                <a:xfrm>
                  <a:off x="4055" y="2716"/>
                  <a:ext cx="2" cy="3"/>
                </a:xfrm>
                <a:custGeom>
                  <a:avLst/>
                  <a:gdLst>
                    <a:gd name="T0" fmla="*/ 3 w 3"/>
                    <a:gd name="T1" fmla="*/ 1 h 3"/>
                    <a:gd name="T2" fmla="*/ 0 w 3"/>
                    <a:gd name="T3" fmla="*/ 0 h 3"/>
                    <a:gd name="T4" fmla="*/ 1 w 3"/>
                    <a:gd name="T5" fmla="*/ 3 h 3"/>
                    <a:gd name="T6" fmla="*/ 3 w 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3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73" name="Freeform 1317"/>
                <p:cNvSpPr>
                  <a:spLocks/>
                </p:cNvSpPr>
                <p:nvPr/>
              </p:nvSpPr>
              <p:spPr bwMode="auto">
                <a:xfrm>
                  <a:off x="3959" y="2706"/>
                  <a:ext cx="95" cy="16"/>
                </a:xfrm>
                <a:custGeom>
                  <a:avLst/>
                  <a:gdLst>
                    <a:gd name="T0" fmla="*/ 1 w 110"/>
                    <a:gd name="T1" fmla="*/ 2 h 19"/>
                    <a:gd name="T2" fmla="*/ 4 w 110"/>
                    <a:gd name="T3" fmla="*/ 5 h 19"/>
                    <a:gd name="T4" fmla="*/ 0 w 110"/>
                    <a:gd name="T5" fmla="*/ 10 h 19"/>
                    <a:gd name="T6" fmla="*/ 1 w 110"/>
                    <a:gd name="T7" fmla="*/ 17 h 19"/>
                    <a:gd name="T8" fmla="*/ 9 w 110"/>
                    <a:gd name="T9" fmla="*/ 14 h 19"/>
                    <a:gd name="T10" fmla="*/ 9 w 110"/>
                    <a:gd name="T11" fmla="*/ 17 h 19"/>
                    <a:gd name="T12" fmla="*/ 25 w 110"/>
                    <a:gd name="T13" fmla="*/ 15 h 19"/>
                    <a:gd name="T14" fmla="*/ 37 w 110"/>
                    <a:gd name="T15" fmla="*/ 13 h 19"/>
                    <a:gd name="T16" fmla="*/ 83 w 110"/>
                    <a:gd name="T17" fmla="*/ 15 h 19"/>
                    <a:gd name="T18" fmla="*/ 85 w 110"/>
                    <a:gd name="T19" fmla="*/ 9 h 19"/>
                    <a:gd name="T20" fmla="*/ 88 w 110"/>
                    <a:gd name="T21" fmla="*/ 13 h 19"/>
                    <a:gd name="T22" fmla="*/ 86 w 110"/>
                    <a:gd name="T23" fmla="*/ 13 h 19"/>
                    <a:gd name="T24" fmla="*/ 99 w 110"/>
                    <a:gd name="T25" fmla="*/ 15 h 19"/>
                    <a:gd name="T26" fmla="*/ 99 w 110"/>
                    <a:gd name="T27" fmla="*/ 7 h 19"/>
                    <a:gd name="T28" fmla="*/ 105 w 110"/>
                    <a:gd name="T29" fmla="*/ 15 h 19"/>
                    <a:gd name="T30" fmla="*/ 109 w 110"/>
                    <a:gd name="T31" fmla="*/ 10 h 19"/>
                    <a:gd name="T32" fmla="*/ 105 w 110"/>
                    <a:gd name="T33" fmla="*/ 5 h 19"/>
                    <a:gd name="T34" fmla="*/ 108 w 110"/>
                    <a:gd name="T35" fmla="*/ 2 h 19"/>
                    <a:gd name="T36" fmla="*/ 78 w 110"/>
                    <a:gd name="T37" fmla="*/ 11 h 19"/>
                    <a:gd name="T38" fmla="*/ 79 w 110"/>
                    <a:gd name="T39" fmla="*/ 7 h 19"/>
                    <a:gd name="T40" fmla="*/ 61 w 110"/>
                    <a:gd name="T41" fmla="*/ 3 h 19"/>
                    <a:gd name="T42" fmla="*/ 54 w 110"/>
                    <a:gd name="T43" fmla="*/ 10 h 19"/>
                    <a:gd name="T44" fmla="*/ 51 w 110"/>
                    <a:gd name="T45" fmla="*/ 7 h 19"/>
                    <a:gd name="T46" fmla="*/ 50 w 110"/>
                    <a:gd name="T47" fmla="*/ 10 h 19"/>
                    <a:gd name="T48" fmla="*/ 45 w 110"/>
                    <a:gd name="T49" fmla="*/ 6 h 19"/>
                    <a:gd name="T50" fmla="*/ 43 w 110"/>
                    <a:gd name="T51" fmla="*/ 14 h 19"/>
                    <a:gd name="T52" fmla="*/ 32 w 110"/>
                    <a:gd name="T53" fmla="*/ 3 h 19"/>
                    <a:gd name="T54" fmla="*/ 34 w 110"/>
                    <a:gd name="T55" fmla="*/ 7 h 19"/>
                    <a:gd name="T56" fmla="*/ 32 w 110"/>
                    <a:gd name="T57" fmla="*/ 10 h 19"/>
                    <a:gd name="T58" fmla="*/ 30 w 110"/>
                    <a:gd name="T59" fmla="*/ 3 h 19"/>
                    <a:gd name="T60" fmla="*/ 22 w 110"/>
                    <a:gd name="T61" fmla="*/ 8 h 19"/>
                    <a:gd name="T62" fmla="*/ 23 w 110"/>
                    <a:gd name="T63" fmla="*/ 11 h 19"/>
                    <a:gd name="T64" fmla="*/ 11 w 110"/>
                    <a:gd name="T65" fmla="*/ 9 h 19"/>
                    <a:gd name="T66" fmla="*/ 16 w 110"/>
                    <a:gd name="T67" fmla="*/ 3 h 19"/>
                    <a:gd name="T68" fmla="*/ 13 w 110"/>
                    <a:gd name="T69" fmla="*/ 0 h 19"/>
                    <a:gd name="T70" fmla="*/ 6 w 110"/>
                    <a:gd name="T71" fmla="*/ 8 h 19"/>
                    <a:gd name="T72" fmla="*/ 1 w 110"/>
                    <a:gd name="T73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10" h="19">
                      <a:moveTo>
                        <a:pt x="1" y="2"/>
                      </a:moveTo>
                      <a:cubicBezTo>
                        <a:pt x="1" y="5"/>
                        <a:pt x="2" y="6"/>
                        <a:pt x="4" y="5"/>
                      </a:cubicBezTo>
                      <a:cubicBezTo>
                        <a:pt x="4" y="9"/>
                        <a:pt x="1" y="8"/>
                        <a:pt x="0" y="10"/>
                      </a:cubicBezTo>
                      <a:cubicBezTo>
                        <a:pt x="3" y="12"/>
                        <a:pt x="0" y="14"/>
                        <a:pt x="1" y="17"/>
                      </a:cubicBezTo>
                      <a:cubicBezTo>
                        <a:pt x="4" y="17"/>
                        <a:pt x="5" y="13"/>
                        <a:pt x="9" y="14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14" y="15"/>
                        <a:pt x="21" y="12"/>
                        <a:pt x="25" y="15"/>
                      </a:cubicBezTo>
                      <a:cubicBezTo>
                        <a:pt x="29" y="16"/>
                        <a:pt x="32" y="15"/>
                        <a:pt x="37" y="13"/>
                      </a:cubicBezTo>
                      <a:cubicBezTo>
                        <a:pt x="52" y="15"/>
                        <a:pt x="67" y="12"/>
                        <a:pt x="83" y="15"/>
                      </a:cubicBezTo>
                      <a:cubicBezTo>
                        <a:pt x="85" y="9"/>
                        <a:pt x="85" y="9"/>
                        <a:pt x="85" y="9"/>
                      </a:cubicBezTo>
                      <a:cubicBezTo>
                        <a:pt x="86" y="12"/>
                        <a:pt x="89" y="9"/>
                        <a:pt x="88" y="13"/>
                      </a:cubicBezTo>
                      <a:cubicBezTo>
                        <a:pt x="88" y="12"/>
                        <a:pt x="87" y="13"/>
                        <a:pt x="86" y="13"/>
                      </a:cubicBezTo>
                      <a:cubicBezTo>
                        <a:pt x="89" y="19"/>
                        <a:pt x="95" y="13"/>
                        <a:pt x="99" y="15"/>
                      </a:cubicBezTo>
                      <a:cubicBezTo>
                        <a:pt x="98" y="14"/>
                        <a:pt x="98" y="8"/>
                        <a:pt x="99" y="7"/>
                      </a:cubicBezTo>
                      <a:cubicBezTo>
                        <a:pt x="99" y="14"/>
                        <a:pt x="104" y="7"/>
                        <a:pt x="105" y="15"/>
                      </a:cubicBezTo>
                      <a:cubicBezTo>
                        <a:pt x="109" y="17"/>
                        <a:pt x="105" y="9"/>
                        <a:pt x="109" y="10"/>
                      </a:cubicBezTo>
                      <a:cubicBezTo>
                        <a:pt x="110" y="6"/>
                        <a:pt x="105" y="8"/>
                        <a:pt x="105" y="5"/>
                      </a:cubicBezTo>
                      <a:cubicBezTo>
                        <a:pt x="106" y="2"/>
                        <a:pt x="108" y="7"/>
                        <a:pt x="108" y="2"/>
                      </a:cubicBezTo>
                      <a:cubicBezTo>
                        <a:pt x="102" y="0"/>
                        <a:pt x="89" y="9"/>
                        <a:pt x="78" y="11"/>
                      </a:cubicBezTo>
                      <a:cubicBezTo>
                        <a:pt x="79" y="7"/>
                        <a:pt x="79" y="7"/>
                        <a:pt x="79" y="7"/>
                      </a:cubicBezTo>
                      <a:cubicBezTo>
                        <a:pt x="74" y="10"/>
                        <a:pt x="66" y="10"/>
                        <a:pt x="61" y="3"/>
                      </a:cubicBezTo>
                      <a:cubicBezTo>
                        <a:pt x="62" y="7"/>
                        <a:pt x="53" y="1"/>
                        <a:pt x="54" y="10"/>
                      </a:cubicBezTo>
                      <a:cubicBezTo>
                        <a:pt x="53" y="8"/>
                        <a:pt x="52" y="8"/>
                        <a:pt x="51" y="7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47" y="10"/>
                        <a:pt x="48" y="6"/>
                        <a:pt x="45" y="6"/>
                      </a:cubicBezTo>
                      <a:cubicBezTo>
                        <a:pt x="47" y="10"/>
                        <a:pt x="44" y="11"/>
                        <a:pt x="43" y="14"/>
                      </a:cubicBezTo>
                      <a:cubicBezTo>
                        <a:pt x="40" y="10"/>
                        <a:pt x="36" y="6"/>
                        <a:pt x="32" y="3"/>
                      </a:cubicBezTo>
                      <a:cubicBezTo>
                        <a:pt x="33" y="4"/>
                        <a:pt x="33" y="5"/>
                        <a:pt x="34" y="7"/>
                      </a:cubicBezTo>
                      <a:cubicBezTo>
                        <a:pt x="32" y="5"/>
                        <a:pt x="32" y="9"/>
                        <a:pt x="32" y="10"/>
                      </a:cubicBezTo>
                      <a:cubicBezTo>
                        <a:pt x="30" y="10"/>
                        <a:pt x="30" y="5"/>
                        <a:pt x="30" y="3"/>
                      </a:cubicBezTo>
                      <a:cubicBezTo>
                        <a:pt x="26" y="2"/>
                        <a:pt x="24" y="11"/>
                        <a:pt x="22" y="8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19" y="12"/>
                        <a:pt x="15" y="8"/>
                        <a:pt x="11" y="9"/>
                      </a:cubicBezTo>
                      <a:cubicBezTo>
                        <a:pt x="9" y="4"/>
                        <a:pt x="14" y="5"/>
                        <a:pt x="16" y="3"/>
                      </a:cubicBezTo>
                      <a:cubicBezTo>
                        <a:pt x="15" y="2"/>
                        <a:pt x="13" y="1"/>
                        <a:pt x="13" y="0"/>
                      </a:cubicBezTo>
                      <a:cubicBezTo>
                        <a:pt x="11" y="2"/>
                        <a:pt x="8" y="6"/>
                        <a:pt x="6" y="8"/>
                      </a:cubicBezTo>
                      <a:cubicBezTo>
                        <a:pt x="8" y="2"/>
                        <a:pt x="2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74" name="Freeform 1318"/>
                <p:cNvSpPr>
                  <a:spLocks/>
                </p:cNvSpPr>
                <p:nvPr/>
              </p:nvSpPr>
              <p:spPr bwMode="auto">
                <a:xfrm>
                  <a:off x="3970" y="2704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75" name="Freeform 1319"/>
                <p:cNvSpPr>
                  <a:spLocks/>
                </p:cNvSpPr>
                <p:nvPr/>
              </p:nvSpPr>
              <p:spPr bwMode="auto">
                <a:xfrm>
                  <a:off x="3959" y="2707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76" name="Rectangle 1320"/>
                <p:cNvSpPr>
                  <a:spLocks noChangeArrowheads="1"/>
                </p:cNvSpPr>
                <p:nvPr/>
              </p:nvSpPr>
              <p:spPr bwMode="auto">
                <a:xfrm>
                  <a:off x="3981" y="2719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77" name="Freeform 1321"/>
                <p:cNvSpPr>
                  <a:spLocks/>
                </p:cNvSpPr>
                <p:nvPr/>
              </p:nvSpPr>
              <p:spPr bwMode="auto">
                <a:xfrm>
                  <a:off x="3984" y="2704"/>
                  <a:ext cx="3" cy="5"/>
                </a:xfrm>
                <a:custGeom>
                  <a:avLst/>
                  <a:gdLst>
                    <a:gd name="T0" fmla="*/ 0 w 3"/>
                    <a:gd name="T1" fmla="*/ 0 h 5"/>
                    <a:gd name="T2" fmla="*/ 3 w 3"/>
                    <a:gd name="T3" fmla="*/ 5 h 5"/>
                    <a:gd name="T4" fmla="*/ 0 w 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0" y="0"/>
                      </a:move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3"/>
                        <a:pt x="3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78" name="Freeform 1322"/>
                <p:cNvSpPr>
                  <a:spLocks/>
                </p:cNvSpPr>
                <p:nvPr/>
              </p:nvSpPr>
              <p:spPr bwMode="auto">
                <a:xfrm>
                  <a:off x="4006" y="2706"/>
                  <a:ext cx="2" cy="3"/>
                </a:xfrm>
                <a:custGeom>
                  <a:avLst/>
                  <a:gdLst>
                    <a:gd name="T0" fmla="*/ 2 w 3"/>
                    <a:gd name="T1" fmla="*/ 3 h 3"/>
                    <a:gd name="T2" fmla="*/ 3 w 3"/>
                    <a:gd name="T3" fmla="*/ 0 h 3"/>
                    <a:gd name="T4" fmla="*/ 2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cubicBezTo>
                        <a:pt x="3" y="2"/>
                        <a:pt x="2" y="1"/>
                        <a:pt x="3" y="0"/>
                      </a:cubicBezTo>
                      <a:cubicBezTo>
                        <a:pt x="1" y="0"/>
                        <a:pt x="0" y="1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79" name="Freeform 1323"/>
                <p:cNvSpPr>
                  <a:spLocks/>
                </p:cNvSpPr>
                <p:nvPr/>
              </p:nvSpPr>
              <p:spPr bwMode="auto">
                <a:xfrm>
                  <a:off x="3963" y="2705"/>
                  <a:ext cx="3" cy="2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1 h 2"/>
                    <a:gd name="T4" fmla="*/ 0 w 3"/>
                    <a:gd name="T5" fmla="*/ 2 h 2"/>
                    <a:gd name="T6" fmla="*/ 3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0" name="Freeform 1324"/>
                <p:cNvSpPr>
                  <a:spLocks/>
                </p:cNvSpPr>
                <p:nvPr/>
              </p:nvSpPr>
              <p:spPr bwMode="auto">
                <a:xfrm>
                  <a:off x="3905" y="2705"/>
                  <a:ext cx="51" cy="22"/>
                </a:xfrm>
                <a:custGeom>
                  <a:avLst/>
                  <a:gdLst>
                    <a:gd name="T0" fmla="*/ 4 w 60"/>
                    <a:gd name="T1" fmla="*/ 21 h 25"/>
                    <a:gd name="T2" fmla="*/ 15 w 60"/>
                    <a:gd name="T3" fmla="*/ 23 h 25"/>
                    <a:gd name="T4" fmla="*/ 22 w 60"/>
                    <a:gd name="T5" fmla="*/ 13 h 25"/>
                    <a:gd name="T6" fmla="*/ 21 w 60"/>
                    <a:gd name="T7" fmla="*/ 22 h 25"/>
                    <a:gd name="T8" fmla="*/ 41 w 60"/>
                    <a:gd name="T9" fmla="*/ 15 h 25"/>
                    <a:gd name="T10" fmla="*/ 41 w 60"/>
                    <a:gd name="T11" fmla="*/ 18 h 25"/>
                    <a:gd name="T12" fmla="*/ 49 w 60"/>
                    <a:gd name="T13" fmla="*/ 8 h 25"/>
                    <a:gd name="T14" fmla="*/ 49 w 60"/>
                    <a:gd name="T15" fmla="*/ 19 h 25"/>
                    <a:gd name="T16" fmla="*/ 49 w 60"/>
                    <a:gd name="T17" fmla="*/ 20 h 25"/>
                    <a:gd name="T18" fmla="*/ 59 w 60"/>
                    <a:gd name="T19" fmla="*/ 16 h 25"/>
                    <a:gd name="T20" fmla="*/ 60 w 60"/>
                    <a:gd name="T21" fmla="*/ 10 h 25"/>
                    <a:gd name="T22" fmla="*/ 60 w 60"/>
                    <a:gd name="T23" fmla="*/ 4 h 25"/>
                    <a:gd name="T24" fmla="*/ 53 w 60"/>
                    <a:gd name="T25" fmla="*/ 9 h 25"/>
                    <a:gd name="T26" fmla="*/ 52 w 60"/>
                    <a:gd name="T27" fmla="*/ 5 h 25"/>
                    <a:gd name="T28" fmla="*/ 49 w 60"/>
                    <a:gd name="T29" fmla="*/ 8 h 25"/>
                    <a:gd name="T30" fmla="*/ 48 w 60"/>
                    <a:gd name="T31" fmla="*/ 4 h 25"/>
                    <a:gd name="T32" fmla="*/ 43 w 60"/>
                    <a:gd name="T33" fmla="*/ 8 h 25"/>
                    <a:gd name="T34" fmla="*/ 44 w 60"/>
                    <a:gd name="T35" fmla="*/ 6 h 25"/>
                    <a:gd name="T36" fmla="*/ 41 w 60"/>
                    <a:gd name="T37" fmla="*/ 11 h 25"/>
                    <a:gd name="T38" fmla="*/ 38 w 60"/>
                    <a:gd name="T39" fmla="*/ 6 h 25"/>
                    <a:gd name="T40" fmla="*/ 39 w 60"/>
                    <a:gd name="T41" fmla="*/ 10 h 25"/>
                    <a:gd name="T42" fmla="*/ 26 w 60"/>
                    <a:gd name="T43" fmla="*/ 5 h 25"/>
                    <a:gd name="T44" fmla="*/ 25 w 60"/>
                    <a:gd name="T45" fmla="*/ 9 h 25"/>
                    <a:gd name="T46" fmla="*/ 31 w 60"/>
                    <a:gd name="T47" fmla="*/ 5 h 25"/>
                    <a:gd name="T48" fmla="*/ 30 w 60"/>
                    <a:gd name="T49" fmla="*/ 15 h 25"/>
                    <a:gd name="T50" fmla="*/ 22 w 60"/>
                    <a:gd name="T51" fmla="*/ 7 h 25"/>
                    <a:gd name="T52" fmla="*/ 13 w 60"/>
                    <a:gd name="T53" fmla="*/ 9 h 25"/>
                    <a:gd name="T54" fmla="*/ 13 w 60"/>
                    <a:gd name="T55" fmla="*/ 8 h 25"/>
                    <a:gd name="T56" fmla="*/ 6 w 60"/>
                    <a:gd name="T57" fmla="*/ 11 h 25"/>
                    <a:gd name="T58" fmla="*/ 9 w 60"/>
                    <a:gd name="T59" fmla="*/ 13 h 25"/>
                    <a:gd name="T60" fmla="*/ 6 w 60"/>
                    <a:gd name="T61" fmla="*/ 15 h 25"/>
                    <a:gd name="T62" fmla="*/ 6 w 60"/>
                    <a:gd name="T63" fmla="*/ 13 h 25"/>
                    <a:gd name="T64" fmla="*/ 0 w 60"/>
                    <a:gd name="T65" fmla="*/ 20 h 25"/>
                    <a:gd name="T66" fmla="*/ 7 w 60"/>
                    <a:gd name="T67" fmla="*/ 16 h 25"/>
                    <a:gd name="T68" fmla="*/ 4 w 60"/>
                    <a:gd name="T69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0" h="25">
                      <a:moveTo>
                        <a:pt x="4" y="21"/>
                      </a:moveTo>
                      <a:cubicBezTo>
                        <a:pt x="7" y="25"/>
                        <a:pt x="12" y="22"/>
                        <a:pt x="15" y="23"/>
                      </a:cubicBezTo>
                      <a:cubicBezTo>
                        <a:pt x="22" y="21"/>
                        <a:pt x="16" y="13"/>
                        <a:pt x="22" y="13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7" y="21"/>
                        <a:pt x="36" y="23"/>
                        <a:pt x="41" y="15"/>
                      </a:cubicBezTo>
                      <a:cubicBezTo>
                        <a:pt x="42" y="16"/>
                        <a:pt x="43" y="17"/>
                        <a:pt x="41" y="18"/>
                      </a:cubicBezTo>
                      <a:cubicBezTo>
                        <a:pt x="46" y="18"/>
                        <a:pt x="43" y="5"/>
                        <a:pt x="49" y="8"/>
                      </a:cubicBezTo>
                      <a:cubicBezTo>
                        <a:pt x="44" y="14"/>
                        <a:pt x="51" y="13"/>
                        <a:pt x="49" y="19"/>
                      </a:cubicBezTo>
                      <a:cubicBezTo>
                        <a:pt x="49" y="20"/>
                        <a:pt x="49" y="20"/>
                        <a:pt x="49" y="20"/>
                      </a:cubicBezTo>
                      <a:cubicBezTo>
                        <a:pt x="52" y="19"/>
                        <a:pt x="57" y="16"/>
                        <a:pt x="59" y="16"/>
                      </a:cubicBezTo>
                      <a:cubicBezTo>
                        <a:pt x="59" y="14"/>
                        <a:pt x="57" y="10"/>
                        <a:pt x="60" y="10"/>
                      </a:cubicBezTo>
                      <a:cubicBezTo>
                        <a:pt x="59" y="9"/>
                        <a:pt x="59" y="7"/>
                        <a:pt x="60" y="4"/>
                      </a:cubicBezTo>
                      <a:cubicBezTo>
                        <a:pt x="56" y="7"/>
                        <a:pt x="55" y="6"/>
                        <a:pt x="53" y="9"/>
                      </a:cubicBezTo>
                      <a:cubicBezTo>
                        <a:pt x="51" y="6"/>
                        <a:pt x="54" y="8"/>
                        <a:pt x="52" y="5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47" y="7"/>
                        <a:pt x="51" y="4"/>
                        <a:pt x="48" y="4"/>
                      </a:cubicBezTo>
                      <a:cubicBezTo>
                        <a:pt x="48" y="6"/>
                        <a:pt x="46" y="8"/>
                        <a:pt x="43" y="8"/>
                      </a:cubicBezTo>
                      <a:cubicBezTo>
                        <a:pt x="44" y="6"/>
                        <a:pt x="44" y="6"/>
                        <a:pt x="44" y="6"/>
                      </a:cubicBezTo>
                      <a:cubicBezTo>
                        <a:pt x="42" y="8"/>
                        <a:pt x="40" y="6"/>
                        <a:pt x="41" y="11"/>
                      </a:cubicBezTo>
                      <a:cubicBezTo>
                        <a:pt x="38" y="6"/>
                        <a:pt x="38" y="6"/>
                        <a:pt x="38" y="6"/>
                      </a:cubicBezTo>
                      <a:cubicBezTo>
                        <a:pt x="39" y="10"/>
                        <a:pt x="39" y="10"/>
                        <a:pt x="39" y="10"/>
                      </a:cubicBezTo>
                      <a:cubicBezTo>
                        <a:pt x="34" y="9"/>
                        <a:pt x="32" y="0"/>
                        <a:pt x="26" y="5"/>
                      </a:cubicBezTo>
                      <a:cubicBezTo>
                        <a:pt x="27" y="6"/>
                        <a:pt x="26" y="8"/>
                        <a:pt x="25" y="9"/>
                      </a:cubicBezTo>
                      <a:cubicBezTo>
                        <a:pt x="28" y="11"/>
                        <a:pt x="28" y="6"/>
                        <a:pt x="31" y="5"/>
                      </a:cubicBezTo>
                      <a:cubicBezTo>
                        <a:pt x="31" y="9"/>
                        <a:pt x="27" y="13"/>
                        <a:pt x="30" y="15"/>
                      </a:cubicBezTo>
                      <a:cubicBezTo>
                        <a:pt x="27" y="11"/>
                        <a:pt x="24" y="16"/>
                        <a:pt x="22" y="7"/>
                      </a:cubicBezTo>
                      <a:cubicBezTo>
                        <a:pt x="18" y="7"/>
                        <a:pt x="17" y="11"/>
                        <a:pt x="13" y="9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2" y="14"/>
                        <a:pt x="9" y="5"/>
                        <a:pt x="6" y="11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5"/>
                        <a:pt x="8" y="15"/>
                        <a:pt x="6" y="15"/>
                      </a:cubicBezTo>
                      <a:cubicBezTo>
                        <a:pt x="6" y="15"/>
                        <a:pt x="6" y="15"/>
                        <a:pt x="6" y="13"/>
                      </a:cubicBezTo>
                      <a:cubicBezTo>
                        <a:pt x="5" y="18"/>
                        <a:pt x="1" y="18"/>
                        <a:pt x="0" y="20"/>
                      </a:cubicBezTo>
                      <a:cubicBezTo>
                        <a:pt x="2" y="20"/>
                        <a:pt x="5" y="17"/>
                        <a:pt x="7" y="16"/>
                      </a:cubicBezTo>
                      <a:cubicBezTo>
                        <a:pt x="6" y="18"/>
                        <a:pt x="6" y="22"/>
                        <a:pt x="4" y="2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1" name="Freeform 1325"/>
                <p:cNvSpPr>
                  <a:spLocks/>
                </p:cNvSpPr>
                <p:nvPr/>
              </p:nvSpPr>
              <p:spPr bwMode="auto">
                <a:xfrm>
                  <a:off x="3943" y="2709"/>
                  <a:ext cx="1" cy="1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2" name="Freeform 1326"/>
                <p:cNvSpPr>
                  <a:spLocks/>
                </p:cNvSpPr>
                <p:nvPr/>
              </p:nvSpPr>
              <p:spPr bwMode="auto">
                <a:xfrm>
                  <a:off x="3863" y="2705"/>
                  <a:ext cx="40" cy="27"/>
                </a:xfrm>
                <a:custGeom>
                  <a:avLst/>
                  <a:gdLst>
                    <a:gd name="T0" fmla="*/ 34 w 46"/>
                    <a:gd name="T1" fmla="*/ 14 h 31"/>
                    <a:gd name="T2" fmla="*/ 32 w 46"/>
                    <a:gd name="T3" fmla="*/ 9 h 31"/>
                    <a:gd name="T4" fmla="*/ 33 w 46"/>
                    <a:gd name="T5" fmla="*/ 19 h 31"/>
                    <a:gd name="T6" fmla="*/ 28 w 46"/>
                    <a:gd name="T7" fmla="*/ 21 h 31"/>
                    <a:gd name="T8" fmla="*/ 27 w 46"/>
                    <a:gd name="T9" fmla="*/ 12 h 31"/>
                    <a:gd name="T10" fmla="*/ 22 w 46"/>
                    <a:gd name="T11" fmla="*/ 11 h 31"/>
                    <a:gd name="T12" fmla="*/ 23 w 46"/>
                    <a:gd name="T13" fmla="*/ 17 h 31"/>
                    <a:gd name="T14" fmla="*/ 17 w 46"/>
                    <a:gd name="T15" fmla="*/ 21 h 31"/>
                    <a:gd name="T16" fmla="*/ 20 w 46"/>
                    <a:gd name="T17" fmla="*/ 18 h 31"/>
                    <a:gd name="T18" fmla="*/ 16 w 46"/>
                    <a:gd name="T19" fmla="*/ 12 h 31"/>
                    <a:gd name="T20" fmla="*/ 4 w 46"/>
                    <a:gd name="T21" fmla="*/ 29 h 31"/>
                    <a:gd name="T22" fmla="*/ 8 w 46"/>
                    <a:gd name="T23" fmla="*/ 28 h 31"/>
                    <a:gd name="T24" fmla="*/ 8 w 46"/>
                    <a:gd name="T25" fmla="*/ 20 h 31"/>
                    <a:gd name="T26" fmla="*/ 12 w 46"/>
                    <a:gd name="T27" fmla="*/ 22 h 31"/>
                    <a:gd name="T28" fmla="*/ 10 w 46"/>
                    <a:gd name="T29" fmla="*/ 26 h 31"/>
                    <a:gd name="T30" fmla="*/ 41 w 46"/>
                    <a:gd name="T31" fmla="*/ 24 h 31"/>
                    <a:gd name="T32" fmla="*/ 36 w 46"/>
                    <a:gd name="T33" fmla="*/ 24 h 31"/>
                    <a:gd name="T34" fmla="*/ 40 w 46"/>
                    <a:gd name="T35" fmla="*/ 20 h 31"/>
                    <a:gd name="T36" fmla="*/ 38 w 46"/>
                    <a:gd name="T37" fmla="*/ 13 h 31"/>
                    <a:gd name="T38" fmla="*/ 40 w 46"/>
                    <a:gd name="T39" fmla="*/ 15 h 31"/>
                    <a:gd name="T40" fmla="*/ 40 w 46"/>
                    <a:gd name="T41" fmla="*/ 8 h 31"/>
                    <a:gd name="T42" fmla="*/ 46 w 46"/>
                    <a:gd name="T43" fmla="*/ 5 h 31"/>
                    <a:gd name="T44" fmla="*/ 35 w 46"/>
                    <a:gd name="T45" fmla="*/ 5 h 31"/>
                    <a:gd name="T46" fmla="*/ 34 w 46"/>
                    <a:gd name="T47" fmla="*/ 1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6" h="31">
                      <a:moveTo>
                        <a:pt x="34" y="14"/>
                      </a:moveTo>
                      <a:cubicBezTo>
                        <a:pt x="31" y="14"/>
                        <a:pt x="34" y="11"/>
                        <a:pt x="32" y="9"/>
                      </a:cubicBezTo>
                      <a:cubicBezTo>
                        <a:pt x="29" y="12"/>
                        <a:pt x="35" y="15"/>
                        <a:pt x="33" y="19"/>
                      </a:cubicBezTo>
                      <a:cubicBezTo>
                        <a:pt x="31" y="17"/>
                        <a:pt x="29" y="21"/>
                        <a:pt x="28" y="21"/>
                      </a:cubicBezTo>
                      <a:cubicBezTo>
                        <a:pt x="29" y="19"/>
                        <a:pt x="28" y="13"/>
                        <a:pt x="27" y="12"/>
                      </a:cubicBezTo>
                      <a:cubicBezTo>
                        <a:pt x="26" y="14"/>
                        <a:pt x="24" y="11"/>
                        <a:pt x="22" y="11"/>
                      </a:cubicBezTo>
                      <a:cubicBezTo>
                        <a:pt x="27" y="14"/>
                        <a:pt x="19" y="14"/>
                        <a:pt x="23" y="17"/>
                      </a:cubicBezTo>
                      <a:cubicBezTo>
                        <a:pt x="23" y="20"/>
                        <a:pt x="19" y="23"/>
                        <a:pt x="17" y="21"/>
                      </a:cubicBezTo>
                      <a:cubicBezTo>
                        <a:pt x="17" y="18"/>
                        <a:pt x="19" y="19"/>
                        <a:pt x="20" y="18"/>
                      </a:cubicBezTo>
                      <a:cubicBezTo>
                        <a:pt x="20" y="14"/>
                        <a:pt x="17" y="16"/>
                        <a:pt x="16" y="12"/>
                      </a:cubicBezTo>
                      <a:cubicBezTo>
                        <a:pt x="13" y="19"/>
                        <a:pt x="0" y="19"/>
                        <a:pt x="4" y="29"/>
                      </a:cubicBezTo>
                      <a:cubicBezTo>
                        <a:pt x="6" y="31"/>
                        <a:pt x="7" y="28"/>
                        <a:pt x="8" y="28"/>
                      </a:cubicBezTo>
                      <a:cubicBezTo>
                        <a:pt x="4" y="26"/>
                        <a:pt x="8" y="22"/>
                        <a:pt x="8" y="20"/>
                      </a:cubicBezTo>
                      <a:cubicBezTo>
                        <a:pt x="10" y="22"/>
                        <a:pt x="13" y="19"/>
                        <a:pt x="12" y="22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9" y="28"/>
                        <a:pt x="31" y="26"/>
                        <a:pt x="41" y="24"/>
                      </a:cubicBezTo>
                      <a:cubicBezTo>
                        <a:pt x="36" y="24"/>
                        <a:pt x="36" y="24"/>
                        <a:pt x="36" y="24"/>
                      </a:cubicBezTo>
                      <a:cubicBezTo>
                        <a:pt x="37" y="21"/>
                        <a:pt x="39" y="21"/>
                        <a:pt x="40" y="20"/>
                      </a:cubicBezTo>
                      <a:cubicBezTo>
                        <a:pt x="38" y="13"/>
                        <a:pt x="38" y="13"/>
                        <a:pt x="38" y="13"/>
                      </a:cubicBezTo>
                      <a:cubicBezTo>
                        <a:pt x="39" y="14"/>
                        <a:pt x="40" y="13"/>
                        <a:pt x="40" y="15"/>
                      </a:cubicBezTo>
                      <a:cubicBezTo>
                        <a:pt x="42" y="12"/>
                        <a:pt x="41" y="11"/>
                        <a:pt x="40" y="8"/>
                      </a:cubicBezTo>
                      <a:cubicBezTo>
                        <a:pt x="43" y="7"/>
                        <a:pt x="44" y="10"/>
                        <a:pt x="46" y="5"/>
                      </a:cubicBezTo>
                      <a:cubicBezTo>
                        <a:pt x="40" y="0"/>
                        <a:pt x="42" y="10"/>
                        <a:pt x="35" y="5"/>
                      </a:cubicBezTo>
                      <a:lnTo>
                        <a:pt x="34" y="1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3" name="Freeform 1327"/>
                <p:cNvSpPr>
                  <a:spLocks/>
                </p:cNvSpPr>
                <p:nvPr/>
              </p:nvSpPr>
              <p:spPr bwMode="auto">
                <a:xfrm>
                  <a:off x="3902" y="2714"/>
                  <a:ext cx="1" cy="3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3 h 3"/>
                    <a:gd name="T4" fmla="*/ 1 w 1"/>
                    <a:gd name="T5" fmla="*/ 2 h 3"/>
                    <a:gd name="T6" fmla="*/ 1 w 1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4" name="Freeform 1328"/>
                <p:cNvSpPr>
                  <a:spLocks/>
                </p:cNvSpPr>
                <p:nvPr/>
              </p:nvSpPr>
              <p:spPr bwMode="auto">
                <a:xfrm>
                  <a:off x="3900" y="2722"/>
                  <a:ext cx="2" cy="5"/>
                </a:xfrm>
                <a:custGeom>
                  <a:avLst/>
                  <a:gdLst>
                    <a:gd name="T0" fmla="*/ 2 w 3"/>
                    <a:gd name="T1" fmla="*/ 5 h 5"/>
                    <a:gd name="T2" fmla="*/ 3 w 3"/>
                    <a:gd name="T3" fmla="*/ 1 h 5"/>
                    <a:gd name="T4" fmla="*/ 2 w 3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2" y="5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0" y="0"/>
                        <a:pt x="1" y="2"/>
                        <a:pt x="2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5" name="Freeform 1329"/>
                <p:cNvSpPr>
                  <a:spLocks/>
                </p:cNvSpPr>
                <p:nvPr/>
              </p:nvSpPr>
              <p:spPr bwMode="auto">
                <a:xfrm>
                  <a:off x="3872" y="2716"/>
                  <a:ext cx="3" cy="2"/>
                </a:xfrm>
                <a:custGeom>
                  <a:avLst/>
                  <a:gdLst>
                    <a:gd name="T0" fmla="*/ 3 w 3"/>
                    <a:gd name="T1" fmla="*/ 0 h 3"/>
                    <a:gd name="T2" fmla="*/ 0 w 3"/>
                    <a:gd name="T3" fmla="*/ 1 h 3"/>
                    <a:gd name="T4" fmla="*/ 2 w 3"/>
                    <a:gd name="T5" fmla="*/ 3 h 3"/>
                    <a:gd name="T6" fmla="*/ 3 w 3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1"/>
                        <a:pt x="2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6" name="Freeform 1330"/>
                <p:cNvSpPr>
                  <a:spLocks/>
                </p:cNvSpPr>
                <p:nvPr/>
              </p:nvSpPr>
              <p:spPr bwMode="auto">
                <a:xfrm>
                  <a:off x="3856" y="2720"/>
                  <a:ext cx="12" cy="12"/>
                </a:xfrm>
                <a:custGeom>
                  <a:avLst/>
                  <a:gdLst>
                    <a:gd name="T0" fmla="*/ 0 w 14"/>
                    <a:gd name="T1" fmla="*/ 14 h 14"/>
                    <a:gd name="T2" fmla="*/ 11 w 14"/>
                    <a:gd name="T3" fmla="*/ 13 h 14"/>
                    <a:gd name="T4" fmla="*/ 11 w 14"/>
                    <a:gd name="T5" fmla="*/ 1 h 14"/>
                    <a:gd name="T6" fmla="*/ 6 w 14"/>
                    <a:gd name="T7" fmla="*/ 9 h 14"/>
                    <a:gd name="T8" fmla="*/ 0 w 14"/>
                    <a:gd name="T9" fmla="*/ 9 h 14"/>
                    <a:gd name="T10" fmla="*/ 0 w 14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4">
                      <a:moveTo>
                        <a:pt x="0" y="14"/>
                      </a:moveTo>
                      <a:cubicBezTo>
                        <a:pt x="4" y="13"/>
                        <a:pt x="6" y="10"/>
                        <a:pt x="11" y="13"/>
                      </a:cubicBezTo>
                      <a:cubicBezTo>
                        <a:pt x="14" y="8"/>
                        <a:pt x="10" y="5"/>
                        <a:pt x="11" y="1"/>
                      </a:cubicBezTo>
                      <a:cubicBezTo>
                        <a:pt x="8" y="0"/>
                        <a:pt x="9" y="7"/>
                        <a:pt x="6" y="9"/>
                      </a:cubicBezTo>
                      <a:cubicBezTo>
                        <a:pt x="5" y="5"/>
                        <a:pt x="2" y="10"/>
                        <a:pt x="0" y="9"/>
                      </a:cubicBezTo>
                      <a:cubicBezTo>
                        <a:pt x="0" y="11"/>
                        <a:pt x="0" y="12"/>
                        <a:pt x="0" y="1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7" name="Freeform 1331"/>
                <p:cNvSpPr>
                  <a:spLocks/>
                </p:cNvSpPr>
                <p:nvPr/>
              </p:nvSpPr>
              <p:spPr bwMode="auto">
                <a:xfrm>
                  <a:off x="3761" y="2711"/>
                  <a:ext cx="98" cy="25"/>
                </a:xfrm>
                <a:custGeom>
                  <a:avLst/>
                  <a:gdLst>
                    <a:gd name="T0" fmla="*/ 93 w 114"/>
                    <a:gd name="T1" fmla="*/ 11 h 29"/>
                    <a:gd name="T2" fmla="*/ 87 w 114"/>
                    <a:gd name="T3" fmla="*/ 12 h 29"/>
                    <a:gd name="T4" fmla="*/ 90 w 114"/>
                    <a:gd name="T5" fmla="*/ 9 h 29"/>
                    <a:gd name="T6" fmla="*/ 85 w 114"/>
                    <a:gd name="T7" fmla="*/ 7 h 29"/>
                    <a:gd name="T8" fmla="*/ 86 w 114"/>
                    <a:gd name="T9" fmla="*/ 9 h 29"/>
                    <a:gd name="T10" fmla="*/ 75 w 114"/>
                    <a:gd name="T11" fmla="*/ 11 h 29"/>
                    <a:gd name="T12" fmla="*/ 74 w 114"/>
                    <a:gd name="T13" fmla="*/ 16 h 29"/>
                    <a:gd name="T14" fmla="*/ 66 w 114"/>
                    <a:gd name="T15" fmla="*/ 9 h 29"/>
                    <a:gd name="T16" fmla="*/ 69 w 114"/>
                    <a:gd name="T17" fmla="*/ 20 h 29"/>
                    <a:gd name="T18" fmla="*/ 57 w 114"/>
                    <a:gd name="T19" fmla="*/ 17 h 29"/>
                    <a:gd name="T20" fmla="*/ 59 w 114"/>
                    <a:gd name="T21" fmla="*/ 16 h 29"/>
                    <a:gd name="T22" fmla="*/ 53 w 114"/>
                    <a:gd name="T23" fmla="*/ 16 h 29"/>
                    <a:gd name="T24" fmla="*/ 53 w 114"/>
                    <a:gd name="T25" fmla="*/ 11 h 29"/>
                    <a:gd name="T26" fmla="*/ 44 w 114"/>
                    <a:gd name="T27" fmla="*/ 12 h 29"/>
                    <a:gd name="T28" fmla="*/ 44 w 114"/>
                    <a:gd name="T29" fmla="*/ 9 h 29"/>
                    <a:gd name="T30" fmla="*/ 27 w 114"/>
                    <a:gd name="T31" fmla="*/ 14 h 29"/>
                    <a:gd name="T32" fmla="*/ 24 w 114"/>
                    <a:gd name="T33" fmla="*/ 11 h 29"/>
                    <a:gd name="T34" fmla="*/ 26 w 114"/>
                    <a:gd name="T35" fmla="*/ 21 h 29"/>
                    <a:gd name="T36" fmla="*/ 19 w 114"/>
                    <a:gd name="T37" fmla="*/ 21 h 29"/>
                    <a:gd name="T38" fmla="*/ 20 w 114"/>
                    <a:gd name="T39" fmla="*/ 14 h 29"/>
                    <a:gd name="T40" fmla="*/ 16 w 114"/>
                    <a:gd name="T41" fmla="*/ 17 h 29"/>
                    <a:gd name="T42" fmla="*/ 13 w 114"/>
                    <a:gd name="T43" fmla="*/ 12 h 29"/>
                    <a:gd name="T44" fmla="*/ 6 w 114"/>
                    <a:gd name="T45" fmla="*/ 21 h 29"/>
                    <a:gd name="T46" fmla="*/ 1 w 114"/>
                    <a:gd name="T47" fmla="*/ 20 h 29"/>
                    <a:gd name="T48" fmla="*/ 5 w 114"/>
                    <a:gd name="T49" fmla="*/ 29 h 29"/>
                    <a:gd name="T50" fmla="*/ 30 w 114"/>
                    <a:gd name="T51" fmla="*/ 25 h 29"/>
                    <a:gd name="T52" fmla="*/ 36 w 114"/>
                    <a:gd name="T53" fmla="*/ 20 h 29"/>
                    <a:gd name="T54" fmla="*/ 38 w 114"/>
                    <a:gd name="T55" fmla="*/ 26 h 29"/>
                    <a:gd name="T56" fmla="*/ 37 w 114"/>
                    <a:gd name="T57" fmla="*/ 20 h 29"/>
                    <a:gd name="T58" fmla="*/ 42 w 114"/>
                    <a:gd name="T59" fmla="*/ 25 h 29"/>
                    <a:gd name="T60" fmla="*/ 44 w 114"/>
                    <a:gd name="T61" fmla="*/ 19 h 29"/>
                    <a:gd name="T62" fmla="*/ 46 w 114"/>
                    <a:gd name="T63" fmla="*/ 26 h 29"/>
                    <a:gd name="T64" fmla="*/ 87 w 114"/>
                    <a:gd name="T65" fmla="*/ 21 h 29"/>
                    <a:gd name="T66" fmla="*/ 85 w 114"/>
                    <a:gd name="T67" fmla="*/ 16 h 29"/>
                    <a:gd name="T68" fmla="*/ 101 w 114"/>
                    <a:gd name="T69" fmla="*/ 15 h 29"/>
                    <a:gd name="T70" fmla="*/ 102 w 114"/>
                    <a:gd name="T71" fmla="*/ 11 h 29"/>
                    <a:gd name="T72" fmla="*/ 103 w 114"/>
                    <a:gd name="T73" fmla="*/ 21 h 29"/>
                    <a:gd name="T74" fmla="*/ 108 w 114"/>
                    <a:gd name="T75" fmla="*/ 19 h 29"/>
                    <a:gd name="T76" fmla="*/ 104 w 114"/>
                    <a:gd name="T77" fmla="*/ 17 h 29"/>
                    <a:gd name="T78" fmla="*/ 110 w 114"/>
                    <a:gd name="T79" fmla="*/ 19 h 29"/>
                    <a:gd name="T80" fmla="*/ 105 w 114"/>
                    <a:gd name="T81" fmla="*/ 8 h 29"/>
                    <a:gd name="T82" fmla="*/ 93 w 114"/>
                    <a:gd name="T83" fmla="*/ 4 h 29"/>
                    <a:gd name="T84" fmla="*/ 93 w 114"/>
                    <a:gd name="T85" fmla="*/ 1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14" h="29">
                      <a:moveTo>
                        <a:pt x="93" y="11"/>
                      </a:moveTo>
                      <a:cubicBezTo>
                        <a:pt x="91" y="11"/>
                        <a:pt x="89" y="14"/>
                        <a:pt x="87" y="12"/>
                      </a:cubicBezTo>
                      <a:cubicBezTo>
                        <a:pt x="87" y="10"/>
                        <a:pt x="89" y="9"/>
                        <a:pt x="90" y="9"/>
                      </a:cubicBezTo>
                      <a:cubicBezTo>
                        <a:pt x="89" y="4"/>
                        <a:pt x="88" y="10"/>
                        <a:pt x="85" y="7"/>
                      </a:cubicBezTo>
                      <a:cubicBezTo>
                        <a:pt x="85" y="7"/>
                        <a:pt x="86" y="8"/>
                        <a:pt x="86" y="9"/>
                      </a:cubicBezTo>
                      <a:cubicBezTo>
                        <a:pt x="80" y="8"/>
                        <a:pt x="83" y="14"/>
                        <a:pt x="75" y="11"/>
                      </a:cubicBezTo>
                      <a:cubicBezTo>
                        <a:pt x="74" y="13"/>
                        <a:pt x="73" y="13"/>
                        <a:pt x="74" y="16"/>
                      </a:cubicBezTo>
                      <a:cubicBezTo>
                        <a:pt x="69" y="12"/>
                        <a:pt x="71" y="12"/>
                        <a:pt x="66" y="9"/>
                      </a:cubicBezTo>
                      <a:cubicBezTo>
                        <a:pt x="66" y="11"/>
                        <a:pt x="68" y="15"/>
                        <a:pt x="69" y="20"/>
                      </a:cubicBezTo>
                      <a:cubicBezTo>
                        <a:pt x="61" y="14"/>
                        <a:pt x="62" y="21"/>
                        <a:pt x="57" y="17"/>
                      </a:cubicBezTo>
                      <a:cubicBezTo>
                        <a:pt x="57" y="16"/>
                        <a:pt x="58" y="15"/>
                        <a:pt x="59" y="16"/>
                      </a:cubicBezTo>
                      <a:cubicBezTo>
                        <a:pt x="58" y="10"/>
                        <a:pt x="55" y="17"/>
                        <a:pt x="53" y="16"/>
                      </a:cubicBezTo>
                      <a:cubicBezTo>
                        <a:pt x="53" y="11"/>
                        <a:pt x="53" y="11"/>
                        <a:pt x="53" y="11"/>
                      </a:cubicBezTo>
                      <a:cubicBezTo>
                        <a:pt x="50" y="12"/>
                        <a:pt x="47" y="15"/>
                        <a:pt x="44" y="12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38" y="14"/>
                        <a:pt x="31" y="12"/>
                        <a:pt x="27" y="14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17" y="16"/>
                        <a:pt x="31" y="13"/>
                        <a:pt x="26" y="21"/>
                      </a:cubicBezTo>
                      <a:cubicBezTo>
                        <a:pt x="25" y="11"/>
                        <a:pt x="23" y="24"/>
                        <a:pt x="19" y="21"/>
                      </a:cubicBezTo>
                      <a:cubicBezTo>
                        <a:pt x="16" y="17"/>
                        <a:pt x="22" y="19"/>
                        <a:pt x="20" y="14"/>
                      </a:cubicBezTo>
                      <a:cubicBezTo>
                        <a:pt x="19" y="19"/>
                        <a:pt x="18" y="16"/>
                        <a:pt x="16" y="17"/>
                      </a:cubicBezTo>
                      <a:cubicBezTo>
                        <a:pt x="16" y="13"/>
                        <a:pt x="12" y="17"/>
                        <a:pt x="13" y="12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8"/>
                        <a:pt x="2" y="19"/>
                        <a:pt x="1" y="20"/>
                      </a:cubicBezTo>
                      <a:cubicBezTo>
                        <a:pt x="5" y="19"/>
                        <a:pt x="0" y="27"/>
                        <a:pt x="5" y="29"/>
                      </a:cubicBezTo>
                      <a:cubicBezTo>
                        <a:pt x="11" y="26"/>
                        <a:pt x="22" y="24"/>
                        <a:pt x="30" y="25"/>
                      </a:cubicBezTo>
                      <a:cubicBezTo>
                        <a:pt x="31" y="19"/>
                        <a:pt x="35" y="25"/>
                        <a:pt x="36" y="20"/>
                      </a:cubicBezTo>
                      <a:cubicBezTo>
                        <a:pt x="38" y="26"/>
                        <a:pt x="38" y="26"/>
                        <a:pt x="38" y="26"/>
                      </a:cubicBezTo>
                      <a:cubicBezTo>
                        <a:pt x="43" y="24"/>
                        <a:pt x="36" y="22"/>
                        <a:pt x="37" y="20"/>
                      </a:cubicBezTo>
                      <a:cubicBezTo>
                        <a:pt x="40" y="19"/>
                        <a:pt x="42" y="23"/>
                        <a:pt x="42" y="25"/>
                      </a:cubicBezTo>
                      <a:cubicBezTo>
                        <a:pt x="45" y="25"/>
                        <a:pt x="42" y="23"/>
                        <a:pt x="44" y="19"/>
                      </a:cubicBezTo>
                      <a:cubicBezTo>
                        <a:pt x="46" y="26"/>
                        <a:pt x="46" y="26"/>
                        <a:pt x="46" y="26"/>
                      </a:cubicBezTo>
                      <a:cubicBezTo>
                        <a:pt x="58" y="23"/>
                        <a:pt x="73" y="18"/>
                        <a:pt x="87" y="21"/>
                      </a:cubicBezTo>
                      <a:cubicBezTo>
                        <a:pt x="85" y="16"/>
                        <a:pt x="85" y="16"/>
                        <a:pt x="85" y="16"/>
                      </a:cubicBezTo>
                      <a:cubicBezTo>
                        <a:pt x="92" y="18"/>
                        <a:pt x="95" y="6"/>
                        <a:pt x="101" y="15"/>
                      </a:cubicBezTo>
                      <a:cubicBezTo>
                        <a:pt x="102" y="11"/>
                        <a:pt x="102" y="11"/>
                        <a:pt x="102" y="11"/>
                      </a:cubicBezTo>
                      <a:cubicBezTo>
                        <a:pt x="102" y="13"/>
                        <a:pt x="104" y="18"/>
                        <a:pt x="103" y="21"/>
                      </a:cubicBezTo>
                      <a:cubicBezTo>
                        <a:pt x="104" y="19"/>
                        <a:pt x="106" y="21"/>
                        <a:pt x="108" y="19"/>
                      </a:cubicBezTo>
                      <a:cubicBezTo>
                        <a:pt x="104" y="17"/>
                        <a:pt x="104" y="17"/>
                        <a:pt x="104" y="17"/>
                      </a:cubicBezTo>
                      <a:cubicBezTo>
                        <a:pt x="106" y="14"/>
                        <a:pt x="109" y="16"/>
                        <a:pt x="110" y="19"/>
                      </a:cubicBezTo>
                      <a:cubicBezTo>
                        <a:pt x="114" y="14"/>
                        <a:pt x="107" y="11"/>
                        <a:pt x="105" y="8"/>
                      </a:cubicBezTo>
                      <a:cubicBezTo>
                        <a:pt x="99" y="16"/>
                        <a:pt x="98" y="0"/>
                        <a:pt x="93" y="4"/>
                      </a:cubicBezTo>
                      <a:cubicBezTo>
                        <a:pt x="89" y="7"/>
                        <a:pt x="93" y="8"/>
                        <a:pt x="93" y="1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8" name="Freeform 1332"/>
                <p:cNvSpPr>
                  <a:spLocks/>
                </p:cNvSpPr>
                <p:nvPr/>
              </p:nvSpPr>
              <p:spPr bwMode="auto">
                <a:xfrm>
                  <a:off x="3849" y="272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" name="Freeform 1333"/>
                <p:cNvSpPr>
                  <a:spLocks/>
                </p:cNvSpPr>
                <p:nvPr/>
              </p:nvSpPr>
              <p:spPr bwMode="auto">
                <a:xfrm>
                  <a:off x="3759" y="2728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1 w 3"/>
                    <a:gd name="T3" fmla="*/ 0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90" name="Rectangle 1334"/>
                <p:cNvSpPr>
                  <a:spLocks noChangeArrowheads="1"/>
                </p:cNvSpPr>
                <p:nvPr/>
              </p:nvSpPr>
              <p:spPr bwMode="auto">
                <a:xfrm>
                  <a:off x="3856" y="2728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91" name="Freeform 1335"/>
                <p:cNvSpPr>
                  <a:spLocks/>
                </p:cNvSpPr>
                <p:nvPr/>
              </p:nvSpPr>
              <p:spPr bwMode="auto">
                <a:xfrm>
                  <a:off x="3856" y="2718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92" name="Freeform 1336"/>
                <p:cNvSpPr>
                  <a:spLocks/>
                </p:cNvSpPr>
                <p:nvPr/>
              </p:nvSpPr>
              <p:spPr bwMode="auto">
                <a:xfrm>
                  <a:off x="3746" y="2724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93" name="Freeform 1337"/>
                <p:cNvSpPr>
                  <a:spLocks/>
                </p:cNvSpPr>
                <p:nvPr/>
              </p:nvSpPr>
              <p:spPr bwMode="auto">
                <a:xfrm>
                  <a:off x="3705" y="272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94" name="Freeform 1338"/>
                <p:cNvSpPr>
                  <a:spLocks/>
                </p:cNvSpPr>
                <p:nvPr/>
              </p:nvSpPr>
              <p:spPr bwMode="auto">
                <a:xfrm>
                  <a:off x="3591" y="2721"/>
                  <a:ext cx="167" cy="32"/>
                </a:xfrm>
                <a:custGeom>
                  <a:avLst/>
                  <a:gdLst>
                    <a:gd name="T0" fmla="*/ 7 w 194"/>
                    <a:gd name="T1" fmla="*/ 21 h 37"/>
                    <a:gd name="T2" fmla="*/ 3 w 194"/>
                    <a:gd name="T3" fmla="*/ 28 h 37"/>
                    <a:gd name="T4" fmla="*/ 10 w 194"/>
                    <a:gd name="T5" fmla="*/ 31 h 37"/>
                    <a:gd name="T6" fmla="*/ 20 w 194"/>
                    <a:gd name="T7" fmla="*/ 26 h 37"/>
                    <a:gd name="T8" fmla="*/ 42 w 194"/>
                    <a:gd name="T9" fmla="*/ 25 h 37"/>
                    <a:gd name="T10" fmla="*/ 57 w 194"/>
                    <a:gd name="T11" fmla="*/ 27 h 37"/>
                    <a:gd name="T12" fmla="*/ 75 w 194"/>
                    <a:gd name="T13" fmla="*/ 20 h 37"/>
                    <a:gd name="T14" fmla="*/ 80 w 194"/>
                    <a:gd name="T15" fmla="*/ 22 h 37"/>
                    <a:gd name="T16" fmla="*/ 90 w 194"/>
                    <a:gd name="T17" fmla="*/ 23 h 37"/>
                    <a:gd name="T18" fmla="*/ 94 w 194"/>
                    <a:gd name="T19" fmla="*/ 13 h 37"/>
                    <a:gd name="T20" fmla="*/ 104 w 194"/>
                    <a:gd name="T21" fmla="*/ 13 h 37"/>
                    <a:gd name="T22" fmla="*/ 112 w 194"/>
                    <a:gd name="T23" fmla="*/ 16 h 37"/>
                    <a:gd name="T24" fmla="*/ 125 w 194"/>
                    <a:gd name="T25" fmla="*/ 16 h 37"/>
                    <a:gd name="T26" fmla="*/ 138 w 194"/>
                    <a:gd name="T27" fmla="*/ 17 h 37"/>
                    <a:gd name="T28" fmla="*/ 149 w 194"/>
                    <a:gd name="T29" fmla="*/ 14 h 37"/>
                    <a:gd name="T30" fmla="*/ 157 w 194"/>
                    <a:gd name="T31" fmla="*/ 10 h 37"/>
                    <a:gd name="T32" fmla="*/ 159 w 194"/>
                    <a:gd name="T33" fmla="*/ 14 h 37"/>
                    <a:gd name="T34" fmla="*/ 167 w 194"/>
                    <a:gd name="T35" fmla="*/ 13 h 37"/>
                    <a:gd name="T36" fmla="*/ 194 w 194"/>
                    <a:gd name="T37" fmla="*/ 12 h 37"/>
                    <a:gd name="T38" fmla="*/ 180 w 194"/>
                    <a:gd name="T39" fmla="*/ 12 h 37"/>
                    <a:gd name="T40" fmla="*/ 178 w 194"/>
                    <a:gd name="T41" fmla="*/ 15 h 37"/>
                    <a:gd name="T42" fmla="*/ 174 w 194"/>
                    <a:gd name="T43" fmla="*/ 3 h 37"/>
                    <a:gd name="T44" fmla="*/ 170 w 194"/>
                    <a:gd name="T45" fmla="*/ 2 h 37"/>
                    <a:gd name="T46" fmla="*/ 161 w 194"/>
                    <a:gd name="T47" fmla="*/ 4 h 37"/>
                    <a:gd name="T48" fmla="*/ 153 w 194"/>
                    <a:gd name="T49" fmla="*/ 2 h 37"/>
                    <a:gd name="T50" fmla="*/ 141 w 194"/>
                    <a:gd name="T51" fmla="*/ 3 h 37"/>
                    <a:gd name="T52" fmla="*/ 130 w 194"/>
                    <a:gd name="T53" fmla="*/ 6 h 37"/>
                    <a:gd name="T54" fmla="*/ 130 w 194"/>
                    <a:gd name="T55" fmla="*/ 5 h 37"/>
                    <a:gd name="T56" fmla="*/ 127 w 194"/>
                    <a:gd name="T57" fmla="*/ 5 h 37"/>
                    <a:gd name="T58" fmla="*/ 118 w 194"/>
                    <a:gd name="T59" fmla="*/ 7 h 37"/>
                    <a:gd name="T60" fmla="*/ 110 w 194"/>
                    <a:gd name="T61" fmla="*/ 10 h 37"/>
                    <a:gd name="T62" fmla="*/ 107 w 194"/>
                    <a:gd name="T63" fmla="*/ 5 h 37"/>
                    <a:gd name="T64" fmla="*/ 96 w 194"/>
                    <a:gd name="T65" fmla="*/ 5 h 37"/>
                    <a:gd name="T66" fmla="*/ 92 w 194"/>
                    <a:gd name="T67" fmla="*/ 11 h 37"/>
                    <a:gd name="T68" fmla="*/ 79 w 194"/>
                    <a:gd name="T69" fmla="*/ 13 h 37"/>
                    <a:gd name="T70" fmla="*/ 61 w 194"/>
                    <a:gd name="T71" fmla="*/ 16 h 37"/>
                    <a:gd name="T72" fmla="*/ 56 w 194"/>
                    <a:gd name="T73" fmla="*/ 15 h 37"/>
                    <a:gd name="T74" fmla="*/ 36 w 194"/>
                    <a:gd name="T75" fmla="*/ 17 h 37"/>
                    <a:gd name="T76" fmla="*/ 44 w 194"/>
                    <a:gd name="T77" fmla="*/ 23 h 37"/>
                    <a:gd name="T78" fmla="*/ 34 w 194"/>
                    <a:gd name="T79" fmla="*/ 1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94" h="37">
                      <a:moveTo>
                        <a:pt x="16" y="14"/>
                      </a:moveTo>
                      <a:cubicBezTo>
                        <a:pt x="13" y="15"/>
                        <a:pt x="9" y="17"/>
                        <a:pt x="7" y="21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5" y="20"/>
                        <a:pt x="0" y="24"/>
                        <a:pt x="3" y="28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8" y="22"/>
                        <a:pt x="7" y="29"/>
                        <a:pt x="10" y="31"/>
                      </a:cubicBezTo>
                      <a:cubicBezTo>
                        <a:pt x="14" y="29"/>
                        <a:pt x="16" y="21"/>
                        <a:pt x="19" y="23"/>
                      </a:cubicBezTo>
                      <a:cubicBezTo>
                        <a:pt x="21" y="22"/>
                        <a:pt x="21" y="25"/>
                        <a:pt x="20" y="26"/>
                      </a:cubicBezTo>
                      <a:cubicBezTo>
                        <a:pt x="24" y="27"/>
                        <a:pt x="25" y="20"/>
                        <a:pt x="27" y="19"/>
                      </a:cubicBezTo>
                      <a:cubicBezTo>
                        <a:pt x="28" y="37"/>
                        <a:pt x="37" y="14"/>
                        <a:pt x="42" y="25"/>
                      </a:cubicBezTo>
                      <a:cubicBezTo>
                        <a:pt x="45" y="24"/>
                        <a:pt x="50" y="25"/>
                        <a:pt x="54" y="21"/>
                      </a:cubicBezTo>
                      <a:cubicBezTo>
                        <a:pt x="52" y="26"/>
                        <a:pt x="57" y="22"/>
                        <a:pt x="57" y="27"/>
                      </a:cubicBezTo>
                      <a:cubicBezTo>
                        <a:pt x="57" y="16"/>
                        <a:pt x="68" y="31"/>
                        <a:pt x="69" y="18"/>
                      </a:cubicBezTo>
                      <a:cubicBezTo>
                        <a:pt x="74" y="21"/>
                        <a:pt x="69" y="17"/>
                        <a:pt x="75" y="20"/>
                      </a:cubicBezTo>
                      <a:cubicBezTo>
                        <a:pt x="75" y="21"/>
                        <a:pt x="74" y="21"/>
                        <a:pt x="74" y="22"/>
                      </a:cubicBezTo>
                      <a:cubicBezTo>
                        <a:pt x="76" y="24"/>
                        <a:pt x="77" y="16"/>
                        <a:pt x="80" y="22"/>
                      </a:cubicBezTo>
                      <a:cubicBezTo>
                        <a:pt x="85" y="23"/>
                        <a:pt x="80" y="18"/>
                        <a:pt x="83" y="15"/>
                      </a:cubicBezTo>
                      <a:cubicBezTo>
                        <a:pt x="88" y="16"/>
                        <a:pt x="87" y="18"/>
                        <a:pt x="90" y="23"/>
                      </a:cubicBezTo>
                      <a:cubicBezTo>
                        <a:pt x="90" y="17"/>
                        <a:pt x="94" y="20"/>
                        <a:pt x="96" y="17"/>
                      </a:cubicBezTo>
                      <a:cubicBezTo>
                        <a:pt x="95" y="16"/>
                        <a:pt x="92" y="15"/>
                        <a:pt x="94" y="13"/>
                      </a:cubicBezTo>
                      <a:cubicBezTo>
                        <a:pt x="100" y="14"/>
                        <a:pt x="99" y="9"/>
                        <a:pt x="104" y="7"/>
                      </a:cubicBezTo>
                      <a:cubicBezTo>
                        <a:pt x="107" y="14"/>
                        <a:pt x="99" y="7"/>
                        <a:pt x="104" y="13"/>
                      </a:cubicBezTo>
                      <a:cubicBezTo>
                        <a:pt x="100" y="16"/>
                        <a:pt x="98" y="16"/>
                        <a:pt x="96" y="21"/>
                      </a:cubicBezTo>
                      <a:cubicBezTo>
                        <a:pt x="101" y="21"/>
                        <a:pt x="106" y="20"/>
                        <a:pt x="112" y="16"/>
                      </a:cubicBezTo>
                      <a:cubicBezTo>
                        <a:pt x="115" y="17"/>
                        <a:pt x="110" y="20"/>
                        <a:pt x="113" y="20"/>
                      </a:cubicBezTo>
                      <a:cubicBezTo>
                        <a:pt x="118" y="23"/>
                        <a:pt x="120" y="13"/>
                        <a:pt x="125" y="16"/>
                      </a:cubicBezTo>
                      <a:cubicBezTo>
                        <a:pt x="124" y="19"/>
                        <a:pt x="124" y="19"/>
                        <a:pt x="124" y="19"/>
                      </a:cubicBezTo>
                      <a:cubicBezTo>
                        <a:pt x="126" y="14"/>
                        <a:pt x="133" y="20"/>
                        <a:pt x="138" y="17"/>
                      </a:cubicBezTo>
                      <a:cubicBezTo>
                        <a:pt x="137" y="15"/>
                        <a:pt x="137" y="14"/>
                        <a:pt x="137" y="13"/>
                      </a:cubicBezTo>
                      <a:cubicBezTo>
                        <a:pt x="138" y="22"/>
                        <a:pt x="144" y="8"/>
                        <a:pt x="149" y="14"/>
                      </a:cubicBezTo>
                      <a:cubicBezTo>
                        <a:pt x="148" y="8"/>
                        <a:pt x="153" y="5"/>
                        <a:pt x="155" y="4"/>
                      </a:cubicBezTo>
                      <a:cubicBezTo>
                        <a:pt x="157" y="6"/>
                        <a:pt x="156" y="8"/>
                        <a:pt x="157" y="10"/>
                      </a:cubicBezTo>
                      <a:cubicBezTo>
                        <a:pt x="152" y="7"/>
                        <a:pt x="152" y="16"/>
                        <a:pt x="149" y="19"/>
                      </a:cubicBezTo>
                      <a:cubicBezTo>
                        <a:pt x="152" y="16"/>
                        <a:pt x="157" y="18"/>
                        <a:pt x="159" y="14"/>
                      </a:cubicBezTo>
                      <a:cubicBezTo>
                        <a:pt x="159" y="19"/>
                        <a:pt x="159" y="19"/>
                        <a:pt x="159" y="19"/>
                      </a:cubicBezTo>
                      <a:cubicBezTo>
                        <a:pt x="163" y="19"/>
                        <a:pt x="162" y="9"/>
                        <a:pt x="167" y="13"/>
                      </a:cubicBezTo>
                      <a:cubicBezTo>
                        <a:pt x="166" y="16"/>
                        <a:pt x="166" y="16"/>
                        <a:pt x="166" y="16"/>
                      </a:cubicBezTo>
                      <a:cubicBezTo>
                        <a:pt x="176" y="15"/>
                        <a:pt x="187" y="20"/>
                        <a:pt x="194" y="12"/>
                      </a:cubicBezTo>
                      <a:cubicBezTo>
                        <a:pt x="194" y="10"/>
                        <a:pt x="190" y="4"/>
                        <a:pt x="190" y="2"/>
                      </a:cubicBezTo>
                      <a:cubicBezTo>
                        <a:pt x="185" y="4"/>
                        <a:pt x="183" y="9"/>
                        <a:pt x="180" y="12"/>
                      </a:cubicBezTo>
                      <a:cubicBezTo>
                        <a:pt x="180" y="7"/>
                        <a:pt x="180" y="7"/>
                        <a:pt x="180" y="7"/>
                      </a:cubicBezTo>
                      <a:cubicBezTo>
                        <a:pt x="179" y="10"/>
                        <a:pt x="175" y="12"/>
                        <a:pt x="178" y="15"/>
                      </a:cubicBezTo>
                      <a:cubicBezTo>
                        <a:pt x="175" y="18"/>
                        <a:pt x="175" y="11"/>
                        <a:pt x="172" y="14"/>
                      </a:cubicBezTo>
                      <a:cubicBezTo>
                        <a:pt x="172" y="8"/>
                        <a:pt x="174" y="8"/>
                        <a:pt x="174" y="3"/>
                      </a:cubicBezTo>
                      <a:cubicBezTo>
                        <a:pt x="171" y="6"/>
                        <a:pt x="171" y="6"/>
                        <a:pt x="171" y="6"/>
                      </a:cubicBezTo>
                      <a:cubicBezTo>
                        <a:pt x="172" y="4"/>
                        <a:pt x="170" y="4"/>
                        <a:pt x="170" y="2"/>
                      </a:cubicBezTo>
                      <a:cubicBezTo>
                        <a:pt x="166" y="9"/>
                        <a:pt x="163" y="0"/>
                        <a:pt x="158" y="3"/>
                      </a:cubicBezTo>
                      <a:cubicBezTo>
                        <a:pt x="161" y="4"/>
                        <a:pt x="161" y="4"/>
                        <a:pt x="161" y="4"/>
                      </a:cubicBezTo>
                      <a:cubicBezTo>
                        <a:pt x="161" y="7"/>
                        <a:pt x="160" y="7"/>
                        <a:pt x="158" y="8"/>
                      </a:cubicBezTo>
                      <a:cubicBezTo>
                        <a:pt x="157" y="4"/>
                        <a:pt x="156" y="4"/>
                        <a:pt x="153" y="2"/>
                      </a:cubicBezTo>
                      <a:cubicBezTo>
                        <a:pt x="151" y="5"/>
                        <a:pt x="150" y="10"/>
                        <a:pt x="147" y="10"/>
                      </a:cubicBezTo>
                      <a:cubicBezTo>
                        <a:pt x="147" y="5"/>
                        <a:pt x="141" y="7"/>
                        <a:pt x="141" y="3"/>
                      </a:cubicBezTo>
                      <a:cubicBezTo>
                        <a:pt x="140" y="8"/>
                        <a:pt x="135" y="5"/>
                        <a:pt x="134" y="8"/>
                      </a:cubicBezTo>
                      <a:cubicBezTo>
                        <a:pt x="133" y="10"/>
                        <a:pt x="130" y="9"/>
                        <a:pt x="130" y="6"/>
                      </a:cubicBezTo>
                      <a:cubicBezTo>
                        <a:pt x="132" y="5"/>
                        <a:pt x="132" y="5"/>
                        <a:pt x="132" y="5"/>
                      </a:cubicBezTo>
                      <a:cubicBezTo>
                        <a:pt x="130" y="5"/>
                        <a:pt x="130" y="5"/>
                        <a:pt x="130" y="5"/>
                      </a:cubicBezTo>
                      <a:cubicBezTo>
                        <a:pt x="130" y="4"/>
                        <a:pt x="130" y="4"/>
                        <a:pt x="130" y="4"/>
                      </a:cubicBezTo>
                      <a:cubicBezTo>
                        <a:pt x="129" y="4"/>
                        <a:pt x="129" y="8"/>
                        <a:pt x="127" y="5"/>
                      </a:cubicBezTo>
                      <a:cubicBezTo>
                        <a:pt x="127" y="4"/>
                        <a:pt x="128" y="4"/>
                        <a:pt x="129" y="3"/>
                      </a:cubicBezTo>
                      <a:cubicBezTo>
                        <a:pt x="125" y="2"/>
                        <a:pt x="122" y="12"/>
                        <a:pt x="118" y="7"/>
                      </a:cubicBezTo>
                      <a:cubicBezTo>
                        <a:pt x="118" y="9"/>
                        <a:pt x="113" y="10"/>
                        <a:pt x="115" y="16"/>
                      </a:cubicBezTo>
                      <a:cubicBezTo>
                        <a:pt x="113" y="14"/>
                        <a:pt x="114" y="9"/>
                        <a:pt x="110" y="10"/>
                      </a:cubicBezTo>
                      <a:cubicBezTo>
                        <a:pt x="108" y="15"/>
                        <a:pt x="106" y="8"/>
                        <a:pt x="104" y="12"/>
                      </a:cubicBezTo>
                      <a:cubicBezTo>
                        <a:pt x="107" y="6"/>
                        <a:pt x="104" y="10"/>
                        <a:pt x="107" y="5"/>
                      </a:cubicBezTo>
                      <a:cubicBezTo>
                        <a:pt x="104" y="3"/>
                        <a:pt x="101" y="10"/>
                        <a:pt x="97" y="9"/>
                      </a:cubicBezTo>
                      <a:cubicBezTo>
                        <a:pt x="96" y="5"/>
                        <a:pt x="96" y="5"/>
                        <a:pt x="96" y="5"/>
                      </a:cubicBezTo>
                      <a:cubicBezTo>
                        <a:pt x="95" y="7"/>
                        <a:pt x="93" y="11"/>
                        <a:pt x="92" y="7"/>
                      </a:cubicBezTo>
                      <a:cubicBezTo>
                        <a:pt x="92" y="11"/>
                        <a:pt x="92" y="11"/>
                        <a:pt x="92" y="11"/>
                      </a:cubicBezTo>
                      <a:cubicBezTo>
                        <a:pt x="89" y="9"/>
                        <a:pt x="86" y="10"/>
                        <a:pt x="83" y="6"/>
                      </a:cubicBezTo>
                      <a:cubicBezTo>
                        <a:pt x="79" y="13"/>
                        <a:pt x="79" y="13"/>
                        <a:pt x="79" y="13"/>
                      </a:cubicBezTo>
                      <a:cubicBezTo>
                        <a:pt x="75" y="6"/>
                        <a:pt x="69" y="13"/>
                        <a:pt x="65" y="19"/>
                      </a:cubicBezTo>
                      <a:cubicBezTo>
                        <a:pt x="64" y="19"/>
                        <a:pt x="61" y="18"/>
                        <a:pt x="61" y="16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0" y="13"/>
                        <a:pt x="57" y="10"/>
                        <a:pt x="56" y="15"/>
                      </a:cubicBezTo>
                      <a:cubicBezTo>
                        <a:pt x="54" y="17"/>
                        <a:pt x="54" y="12"/>
                        <a:pt x="52" y="11"/>
                      </a:cubicBezTo>
                      <a:cubicBezTo>
                        <a:pt x="47" y="19"/>
                        <a:pt x="37" y="5"/>
                        <a:pt x="36" y="17"/>
                      </a:cubicBezTo>
                      <a:cubicBezTo>
                        <a:pt x="38" y="17"/>
                        <a:pt x="42" y="20"/>
                        <a:pt x="46" y="19"/>
                      </a:cubicBezTo>
                      <a:cubicBezTo>
                        <a:pt x="45" y="20"/>
                        <a:pt x="46" y="23"/>
                        <a:pt x="44" y="23"/>
                      </a:cubicBezTo>
                      <a:cubicBezTo>
                        <a:pt x="40" y="24"/>
                        <a:pt x="38" y="19"/>
                        <a:pt x="34" y="22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27" y="6"/>
                        <a:pt x="22" y="25"/>
                        <a:pt x="16" y="1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95" name="Freeform 1339"/>
                <p:cNvSpPr>
                  <a:spLocks/>
                </p:cNvSpPr>
                <p:nvPr/>
              </p:nvSpPr>
              <p:spPr bwMode="auto">
                <a:xfrm>
                  <a:off x="3646" y="2728"/>
                  <a:ext cx="3" cy="4"/>
                </a:xfrm>
                <a:custGeom>
                  <a:avLst/>
                  <a:gdLst>
                    <a:gd name="T0" fmla="*/ 3 w 3"/>
                    <a:gd name="T1" fmla="*/ 4 h 4"/>
                    <a:gd name="T2" fmla="*/ 0 w 3"/>
                    <a:gd name="T3" fmla="*/ 0 h 4"/>
                    <a:gd name="T4" fmla="*/ 0 w 3"/>
                    <a:gd name="T5" fmla="*/ 3 h 4"/>
                    <a:gd name="T6" fmla="*/ 3 w 3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2" y="2"/>
                        <a:pt x="3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96" name="Freeform 1340"/>
                <p:cNvSpPr>
                  <a:spLocks/>
                </p:cNvSpPr>
                <p:nvPr/>
              </p:nvSpPr>
              <p:spPr bwMode="auto">
                <a:xfrm>
                  <a:off x="3645" y="2731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1 h 2"/>
                    <a:gd name="T6" fmla="*/ 1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1" y="1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97" name="Freeform 1341"/>
                <p:cNvSpPr>
                  <a:spLocks/>
                </p:cNvSpPr>
                <p:nvPr/>
              </p:nvSpPr>
              <p:spPr bwMode="auto">
                <a:xfrm>
                  <a:off x="3592" y="2734"/>
                  <a:ext cx="3" cy="1"/>
                </a:xfrm>
                <a:custGeom>
                  <a:avLst/>
                  <a:gdLst>
                    <a:gd name="T0" fmla="*/ 4 w 4"/>
                    <a:gd name="T1" fmla="*/ 1 h 2"/>
                    <a:gd name="T2" fmla="*/ 0 w 4"/>
                    <a:gd name="T3" fmla="*/ 1 h 2"/>
                    <a:gd name="T4" fmla="*/ 4 w 4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1"/>
                      </a:moveTo>
                      <a:cubicBezTo>
                        <a:pt x="3" y="0"/>
                        <a:pt x="2" y="0"/>
                        <a:pt x="0" y="1"/>
                      </a:cubicBezTo>
                      <a:cubicBezTo>
                        <a:pt x="1" y="1"/>
                        <a:pt x="3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98" name="Freeform 1342"/>
                <p:cNvSpPr>
                  <a:spLocks/>
                </p:cNvSpPr>
                <p:nvPr/>
              </p:nvSpPr>
              <p:spPr bwMode="auto">
                <a:xfrm>
                  <a:off x="3592" y="273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2 w 2"/>
                    <a:gd name="T5" fmla="*/ 0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99" name="Freeform 1343"/>
                <p:cNvSpPr>
                  <a:spLocks/>
                </p:cNvSpPr>
                <p:nvPr/>
              </p:nvSpPr>
              <p:spPr bwMode="auto">
                <a:xfrm>
                  <a:off x="3504" y="2732"/>
                  <a:ext cx="88" cy="22"/>
                </a:xfrm>
                <a:custGeom>
                  <a:avLst/>
                  <a:gdLst>
                    <a:gd name="T0" fmla="*/ 18 w 102"/>
                    <a:gd name="T1" fmla="*/ 13 h 26"/>
                    <a:gd name="T2" fmla="*/ 13 w 102"/>
                    <a:gd name="T3" fmla="*/ 18 h 26"/>
                    <a:gd name="T4" fmla="*/ 9 w 102"/>
                    <a:gd name="T5" fmla="*/ 14 h 26"/>
                    <a:gd name="T6" fmla="*/ 2 w 102"/>
                    <a:gd name="T7" fmla="*/ 22 h 26"/>
                    <a:gd name="T8" fmla="*/ 51 w 102"/>
                    <a:gd name="T9" fmla="*/ 16 h 26"/>
                    <a:gd name="T10" fmla="*/ 48 w 102"/>
                    <a:gd name="T11" fmla="*/ 20 h 26"/>
                    <a:gd name="T12" fmla="*/ 66 w 102"/>
                    <a:gd name="T13" fmla="*/ 14 h 26"/>
                    <a:gd name="T14" fmla="*/ 65 w 102"/>
                    <a:gd name="T15" fmla="*/ 20 h 26"/>
                    <a:gd name="T16" fmla="*/ 76 w 102"/>
                    <a:gd name="T17" fmla="*/ 18 h 26"/>
                    <a:gd name="T18" fmla="*/ 76 w 102"/>
                    <a:gd name="T19" fmla="*/ 15 h 26"/>
                    <a:gd name="T20" fmla="*/ 78 w 102"/>
                    <a:gd name="T21" fmla="*/ 16 h 26"/>
                    <a:gd name="T22" fmla="*/ 78 w 102"/>
                    <a:gd name="T23" fmla="*/ 15 h 26"/>
                    <a:gd name="T24" fmla="*/ 85 w 102"/>
                    <a:gd name="T25" fmla="*/ 14 h 26"/>
                    <a:gd name="T26" fmla="*/ 83 w 102"/>
                    <a:gd name="T27" fmla="*/ 16 h 26"/>
                    <a:gd name="T28" fmla="*/ 88 w 102"/>
                    <a:gd name="T29" fmla="*/ 13 h 26"/>
                    <a:gd name="T30" fmla="*/ 88 w 102"/>
                    <a:gd name="T31" fmla="*/ 17 h 26"/>
                    <a:gd name="T32" fmla="*/ 102 w 102"/>
                    <a:gd name="T33" fmla="*/ 11 h 26"/>
                    <a:gd name="T34" fmla="*/ 102 w 102"/>
                    <a:gd name="T35" fmla="*/ 7 h 26"/>
                    <a:gd name="T36" fmla="*/ 91 w 102"/>
                    <a:gd name="T37" fmla="*/ 11 h 26"/>
                    <a:gd name="T38" fmla="*/ 92 w 102"/>
                    <a:gd name="T39" fmla="*/ 11 h 26"/>
                    <a:gd name="T40" fmla="*/ 85 w 102"/>
                    <a:gd name="T41" fmla="*/ 13 h 26"/>
                    <a:gd name="T42" fmla="*/ 89 w 102"/>
                    <a:gd name="T43" fmla="*/ 7 h 26"/>
                    <a:gd name="T44" fmla="*/ 77 w 102"/>
                    <a:gd name="T45" fmla="*/ 4 h 26"/>
                    <a:gd name="T46" fmla="*/ 78 w 102"/>
                    <a:gd name="T47" fmla="*/ 3 h 26"/>
                    <a:gd name="T48" fmla="*/ 74 w 102"/>
                    <a:gd name="T49" fmla="*/ 5 h 26"/>
                    <a:gd name="T50" fmla="*/ 77 w 102"/>
                    <a:gd name="T51" fmla="*/ 8 h 26"/>
                    <a:gd name="T52" fmla="*/ 74 w 102"/>
                    <a:gd name="T53" fmla="*/ 14 h 26"/>
                    <a:gd name="T54" fmla="*/ 70 w 102"/>
                    <a:gd name="T55" fmla="*/ 14 h 26"/>
                    <a:gd name="T56" fmla="*/ 73 w 102"/>
                    <a:gd name="T57" fmla="*/ 9 h 26"/>
                    <a:gd name="T58" fmla="*/ 70 w 102"/>
                    <a:gd name="T59" fmla="*/ 11 h 26"/>
                    <a:gd name="T60" fmla="*/ 66 w 102"/>
                    <a:gd name="T61" fmla="*/ 5 h 26"/>
                    <a:gd name="T62" fmla="*/ 66 w 102"/>
                    <a:gd name="T63" fmla="*/ 11 h 26"/>
                    <a:gd name="T64" fmla="*/ 46 w 102"/>
                    <a:gd name="T65" fmla="*/ 12 h 26"/>
                    <a:gd name="T66" fmla="*/ 49 w 102"/>
                    <a:gd name="T67" fmla="*/ 9 h 26"/>
                    <a:gd name="T68" fmla="*/ 45 w 102"/>
                    <a:gd name="T69" fmla="*/ 13 h 26"/>
                    <a:gd name="T70" fmla="*/ 33 w 102"/>
                    <a:gd name="T71" fmla="*/ 11 h 26"/>
                    <a:gd name="T72" fmla="*/ 34 w 102"/>
                    <a:gd name="T73" fmla="*/ 14 h 26"/>
                    <a:gd name="T74" fmla="*/ 22 w 102"/>
                    <a:gd name="T75" fmla="*/ 13 h 26"/>
                    <a:gd name="T76" fmla="*/ 22 w 102"/>
                    <a:gd name="T77" fmla="*/ 13 h 26"/>
                    <a:gd name="T78" fmla="*/ 16 w 102"/>
                    <a:gd name="T79" fmla="*/ 20 h 26"/>
                    <a:gd name="T80" fmla="*/ 18 w 102"/>
                    <a:gd name="T8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02" h="26">
                      <a:moveTo>
                        <a:pt x="18" y="13"/>
                      </a:move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2" y="15"/>
                        <a:pt x="7" y="18"/>
                        <a:pt x="9" y="14"/>
                      </a:cubicBezTo>
                      <a:cubicBezTo>
                        <a:pt x="6" y="20"/>
                        <a:pt x="0" y="14"/>
                        <a:pt x="2" y="22"/>
                      </a:cubicBezTo>
                      <a:cubicBezTo>
                        <a:pt x="16" y="19"/>
                        <a:pt x="35" y="24"/>
                        <a:pt x="51" y="16"/>
                      </a:cubicBezTo>
                      <a:cubicBezTo>
                        <a:pt x="48" y="20"/>
                        <a:pt x="48" y="20"/>
                        <a:pt x="48" y="20"/>
                      </a:cubicBezTo>
                      <a:cubicBezTo>
                        <a:pt x="56" y="13"/>
                        <a:pt x="59" y="26"/>
                        <a:pt x="66" y="14"/>
                      </a:cubicBez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69" y="22"/>
                        <a:pt x="72" y="11"/>
                        <a:pt x="76" y="18"/>
                      </a:cubicBezTo>
                      <a:cubicBezTo>
                        <a:pt x="76" y="15"/>
                        <a:pt x="76" y="15"/>
                        <a:pt x="76" y="15"/>
                      </a:cubicBezTo>
                      <a:cubicBezTo>
                        <a:pt x="77" y="15"/>
                        <a:pt x="77" y="16"/>
                        <a:pt x="78" y="16"/>
                      </a:cubicBezTo>
                      <a:cubicBezTo>
                        <a:pt x="78" y="15"/>
                        <a:pt x="78" y="15"/>
                        <a:pt x="78" y="15"/>
                      </a:cubicBezTo>
                      <a:cubicBezTo>
                        <a:pt x="80" y="12"/>
                        <a:pt x="82" y="13"/>
                        <a:pt x="85" y="14"/>
                      </a:cubicBezTo>
                      <a:cubicBezTo>
                        <a:pt x="85" y="16"/>
                        <a:pt x="84" y="15"/>
                        <a:pt x="83" y="16"/>
                      </a:cubicBezTo>
                      <a:cubicBezTo>
                        <a:pt x="84" y="18"/>
                        <a:pt x="86" y="13"/>
                        <a:pt x="88" y="13"/>
                      </a:cubicBezTo>
                      <a:cubicBezTo>
                        <a:pt x="90" y="15"/>
                        <a:pt x="88" y="16"/>
                        <a:pt x="88" y="17"/>
                      </a:cubicBezTo>
                      <a:cubicBezTo>
                        <a:pt x="94" y="14"/>
                        <a:pt x="97" y="21"/>
                        <a:pt x="102" y="11"/>
                      </a:cubicBezTo>
                      <a:cubicBezTo>
                        <a:pt x="102" y="10"/>
                        <a:pt x="100" y="8"/>
                        <a:pt x="102" y="7"/>
                      </a:cubicBezTo>
                      <a:cubicBezTo>
                        <a:pt x="98" y="4"/>
                        <a:pt x="95" y="8"/>
                        <a:pt x="91" y="11"/>
                      </a:cubicBezTo>
                      <a:cubicBezTo>
                        <a:pt x="92" y="11"/>
                        <a:pt x="92" y="11"/>
                        <a:pt x="92" y="11"/>
                      </a:cubicBezTo>
                      <a:cubicBezTo>
                        <a:pt x="89" y="20"/>
                        <a:pt x="90" y="9"/>
                        <a:pt x="85" y="13"/>
                      </a:cubicBezTo>
                      <a:cubicBezTo>
                        <a:pt x="86" y="9"/>
                        <a:pt x="88" y="9"/>
                        <a:pt x="89" y="7"/>
                      </a:cubicBezTo>
                      <a:cubicBezTo>
                        <a:pt x="83" y="0"/>
                        <a:pt x="81" y="13"/>
                        <a:pt x="77" y="4"/>
                      </a:cubicBezTo>
                      <a:cubicBezTo>
                        <a:pt x="78" y="3"/>
                        <a:pt x="78" y="3"/>
                        <a:pt x="78" y="3"/>
                      </a:cubicBezTo>
                      <a:cubicBezTo>
                        <a:pt x="77" y="2"/>
                        <a:pt x="75" y="4"/>
                        <a:pt x="74" y="5"/>
                      </a:cubicBezTo>
                      <a:cubicBezTo>
                        <a:pt x="74" y="6"/>
                        <a:pt x="76" y="7"/>
                        <a:pt x="77" y="8"/>
                      </a:cubicBezTo>
                      <a:cubicBezTo>
                        <a:pt x="75" y="9"/>
                        <a:pt x="75" y="13"/>
                        <a:pt x="74" y="14"/>
                      </a:cubicBezTo>
                      <a:cubicBezTo>
                        <a:pt x="73" y="10"/>
                        <a:pt x="73" y="16"/>
                        <a:pt x="70" y="14"/>
                      </a:cubicBezTo>
                      <a:cubicBezTo>
                        <a:pt x="69" y="11"/>
                        <a:pt x="72" y="11"/>
                        <a:pt x="73" y="9"/>
                      </a:cubicBezTo>
                      <a:cubicBezTo>
                        <a:pt x="70" y="11"/>
                        <a:pt x="70" y="11"/>
                        <a:pt x="70" y="11"/>
                      </a:cubicBezTo>
                      <a:cubicBezTo>
                        <a:pt x="68" y="12"/>
                        <a:pt x="68" y="7"/>
                        <a:pt x="66" y="5"/>
                      </a:cubicBezTo>
                      <a:cubicBezTo>
                        <a:pt x="64" y="8"/>
                        <a:pt x="68" y="7"/>
                        <a:pt x="66" y="11"/>
                      </a:cubicBezTo>
                      <a:cubicBezTo>
                        <a:pt x="63" y="7"/>
                        <a:pt x="52" y="8"/>
                        <a:pt x="46" y="12"/>
                      </a:cubicBezTo>
                      <a:cubicBezTo>
                        <a:pt x="48" y="11"/>
                        <a:pt x="47" y="8"/>
                        <a:pt x="49" y="9"/>
                      </a:cubicBezTo>
                      <a:cubicBezTo>
                        <a:pt x="48" y="8"/>
                        <a:pt x="45" y="10"/>
                        <a:pt x="45" y="13"/>
                      </a:cubicBezTo>
                      <a:cubicBezTo>
                        <a:pt x="42" y="15"/>
                        <a:pt x="37" y="14"/>
                        <a:pt x="33" y="11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1" y="19"/>
                        <a:pt x="27" y="10"/>
                        <a:pt x="22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0" y="14"/>
                        <a:pt x="19" y="21"/>
                        <a:pt x="16" y="20"/>
                      </a:cubicBezTo>
                      <a:cubicBezTo>
                        <a:pt x="16" y="16"/>
                        <a:pt x="18" y="16"/>
                        <a:pt x="18" y="1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00" name="Freeform 1344"/>
                <p:cNvSpPr>
                  <a:spLocks/>
                </p:cNvSpPr>
                <p:nvPr/>
              </p:nvSpPr>
              <p:spPr bwMode="auto">
                <a:xfrm>
                  <a:off x="3501" y="2745"/>
                  <a:ext cx="4" cy="8"/>
                </a:xfrm>
                <a:custGeom>
                  <a:avLst/>
                  <a:gdLst>
                    <a:gd name="T0" fmla="*/ 2 w 4"/>
                    <a:gd name="T1" fmla="*/ 5 h 9"/>
                    <a:gd name="T2" fmla="*/ 4 w 4"/>
                    <a:gd name="T3" fmla="*/ 1 h 9"/>
                    <a:gd name="T4" fmla="*/ 0 w 4"/>
                    <a:gd name="T5" fmla="*/ 8 h 9"/>
                    <a:gd name="T6" fmla="*/ 3 w 4"/>
                    <a:gd name="T7" fmla="*/ 6 h 9"/>
                    <a:gd name="T8" fmla="*/ 2 w 4"/>
                    <a:gd name="T9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9">
                      <a:moveTo>
                        <a:pt x="2" y="5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0"/>
                        <a:pt x="0" y="5"/>
                        <a:pt x="0" y="8"/>
                      </a:cubicBezTo>
                      <a:cubicBezTo>
                        <a:pt x="2" y="7"/>
                        <a:pt x="3" y="9"/>
                        <a:pt x="3" y="6"/>
                      </a:cubicBezTo>
                      <a:cubicBezTo>
                        <a:pt x="3" y="6"/>
                        <a:pt x="3" y="4"/>
                        <a:pt x="2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01" name="Freeform 1345"/>
                <p:cNvSpPr>
                  <a:spLocks/>
                </p:cNvSpPr>
                <p:nvPr/>
              </p:nvSpPr>
              <p:spPr bwMode="auto">
                <a:xfrm>
                  <a:off x="3465" y="2741"/>
                  <a:ext cx="37" cy="18"/>
                </a:xfrm>
                <a:custGeom>
                  <a:avLst/>
                  <a:gdLst>
                    <a:gd name="T0" fmla="*/ 11 w 43"/>
                    <a:gd name="T1" fmla="*/ 9 h 21"/>
                    <a:gd name="T2" fmla="*/ 11 w 43"/>
                    <a:gd name="T3" fmla="*/ 13 h 21"/>
                    <a:gd name="T4" fmla="*/ 27 w 43"/>
                    <a:gd name="T5" fmla="*/ 14 h 21"/>
                    <a:gd name="T6" fmla="*/ 34 w 43"/>
                    <a:gd name="T7" fmla="*/ 8 h 21"/>
                    <a:gd name="T8" fmla="*/ 35 w 43"/>
                    <a:gd name="T9" fmla="*/ 12 h 21"/>
                    <a:gd name="T10" fmla="*/ 41 w 43"/>
                    <a:gd name="T11" fmla="*/ 7 h 21"/>
                    <a:gd name="T12" fmla="*/ 38 w 43"/>
                    <a:gd name="T13" fmla="*/ 9 h 21"/>
                    <a:gd name="T14" fmla="*/ 38 w 43"/>
                    <a:gd name="T15" fmla="*/ 7 h 21"/>
                    <a:gd name="T16" fmla="*/ 34 w 43"/>
                    <a:gd name="T17" fmla="*/ 8 h 21"/>
                    <a:gd name="T18" fmla="*/ 35 w 43"/>
                    <a:gd name="T19" fmla="*/ 5 h 21"/>
                    <a:gd name="T20" fmla="*/ 26 w 43"/>
                    <a:gd name="T21" fmla="*/ 10 h 21"/>
                    <a:gd name="T22" fmla="*/ 26 w 43"/>
                    <a:gd name="T23" fmla="*/ 4 h 21"/>
                    <a:gd name="T24" fmla="*/ 18 w 43"/>
                    <a:gd name="T25" fmla="*/ 2 h 21"/>
                    <a:gd name="T26" fmla="*/ 18 w 43"/>
                    <a:gd name="T27" fmla="*/ 4 h 21"/>
                    <a:gd name="T28" fmla="*/ 19 w 43"/>
                    <a:gd name="T29" fmla="*/ 8 h 21"/>
                    <a:gd name="T30" fmla="*/ 16 w 43"/>
                    <a:gd name="T31" fmla="*/ 2 h 21"/>
                    <a:gd name="T32" fmla="*/ 3 w 43"/>
                    <a:gd name="T33" fmla="*/ 7 h 21"/>
                    <a:gd name="T34" fmla="*/ 5 w 43"/>
                    <a:gd name="T35" fmla="*/ 14 h 21"/>
                    <a:gd name="T36" fmla="*/ 3 w 43"/>
                    <a:gd name="T37" fmla="*/ 9 h 21"/>
                    <a:gd name="T38" fmla="*/ 0 w 43"/>
                    <a:gd name="T39" fmla="*/ 9 h 21"/>
                    <a:gd name="T40" fmla="*/ 6 w 43"/>
                    <a:gd name="T41" fmla="*/ 16 h 21"/>
                    <a:gd name="T42" fmla="*/ 11 w 43"/>
                    <a:gd name="T43" fmla="*/ 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3" h="21">
                      <a:moveTo>
                        <a:pt x="11" y="9"/>
                      </a:move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5" y="11"/>
                        <a:pt x="25" y="11"/>
                        <a:pt x="27" y="14"/>
                      </a:cubicBezTo>
                      <a:cubicBezTo>
                        <a:pt x="30" y="15"/>
                        <a:pt x="30" y="9"/>
                        <a:pt x="34" y="8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7" y="10"/>
                        <a:pt x="43" y="14"/>
                        <a:pt x="41" y="7"/>
                      </a:cubicBezTo>
                      <a:cubicBezTo>
                        <a:pt x="40" y="7"/>
                        <a:pt x="39" y="10"/>
                        <a:pt x="38" y="9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4" y="8"/>
                        <a:pt x="34" y="8"/>
                        <a:pt x="34" y="8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1" y="0"/>
                        <a:pt x="32" y="13"/>
                        <a:pt x="26" y="10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3" y="4"/>
                        <a:pt x="21" y="6"/>
                        <a:pt x="18" y="2"/>
                      </a:cubicBezTo>
                      <a:cubicBezTo>
                        <a:pt x="18" y="2"/>
                        <a:pt x="18" y="5"/>
                        <a:pt x="18" y="4"/>
                      </a:cubicBezTo>
                      <a:cubicBezTo>
                        <a:pt x="19" y="4"/>
                        <a:pt x="20" y="7"/>
                        <a:pt x="19" y="8"/>
                      </a:cubicBezTo>
                      <a:cubicBezTo>
                        <a:pt x="14" y="13"/>
                        <a:pt x="20" y="5"/>
                        <a:pt x="16" y="2"/>
                      </a:cubicBezTo>
                      <a:cubicBezTo>
                        <a:pt x="12" y="7"/>
                        <a:pt x="5" y="10"/>
                        <a:pt x="3" y="7"/>
                      </a:cubicBezTo>
                      <a:cubicBezTo>
                        <a:pt x="5" y="10"/>
                        <a:pt x="5" y="14"/>
                        <a:pt x="5" y="14"/>
                      </a:cubicBezTo>
                      <a:cubicBezTo>
                        <a:pt x="3" y="12"/>
                        <a:pt x="3" y="11"/>
                        <a:pt x="3" y="9"/>
                      </a:cubicBezTo>
                      <a:cubicBezTo>
                        <a:pt x="2" y="9"/>
                        <a:pt x="1" y="8"/>
                        <a:pt x="0" y="9"/>
                      </a:cubicBezTo>
                      <a:cubicBezTo>
                        <a:pt x="3" y="11"/>
                        <a:pt x="5" y="15"/>
                        <a:pt x="6" y="16"/>
                      </a:cubicBezTo>
                      <a:cubicBezTo>
                        <a:pt x="8" y="21"/>
                        <a:pt x="4" y="9"/>
                        <a:pt x="11" y="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02" name="Freeform 1346"/>
                <p:cNvSpPr>
                  <a:spLocks/>
                </p:cNvSpPr>
                <p:nvPr/>
              </p:nvSpPr>
              <p:spPr bwMode="auto">
                <a:xfrm>
                  <a:off x="3473" y="2753"/>
                  <a:ext cx="2" cy="0"/>
                </a:xfrm>
                <a:custGeom>
                  <a:avLst/>
                  <a:gdLst>
                    <a:gd name="T0" fmla="*/ 1 w 2"/>
                    <a:gd name="T1" fmla="*/ 2 w 2"/>
                    <a:gd name="T2" fmla="*/ 0 w 2"/>
                    <a:gd name="T3" fmla="*/ 1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03" name="Freeform 1347"/>
                <p:cNvSpPr>
                  <a:spLocks/>
                </p:cNvSpPr>
                <p:nvPr/>
              </p:nvSpPr>
              <p:spPr bwMode="auto">
                <a:xfrm>
                  <a:off x="4137" y="2806"/>
                  <a:ext cx="2" cy="3"/>
                </a:xfrm>
                <a:custGeom>
                  <a:avLst/>
                  <a:gdLst>
                    <a:gd name="T0" fmla="*/ 2 w 2"/>
                    <a:gd name="T1" fmla="*/ 2 h 3"/>
                    <a:gd name="T2" fmla="*/ 1 w 2"/>
                    <a:gd name="T3" fmla="*/ 0 h 3"/>
                    <a:gd name="T4" fmla="*/ 0 w 2"/>
                    <a:gd name="T5" fmla="*/ 3 h 3"/>
                    <a:gd name="T6" fmla="*/ 2 w 2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04" name="Freeform 1348"/>
                <p:cNvSpPr>
                  <a:spLocks/>
                </p:cNvSpPr>
                <p:nvPr/>
              </p:nvSpPr>
              <p:spPr bwMode="auto">
                <a:xfrm>
                  <a:off x="4126" y="2797"/>
                  <a:ext cx="12" cy="13"/>
                </a:xfrm>
                <a:custGeom>
                  <a:avLst/>
                  <a:gdLst>
                    <a:gd name="T0" fmla="*/ 5 w 13"/>
                    <a:gd name="T1" fmla="*/ 0 h 16"/>
                    <a:gd name="T2" fmla="*/ 1 w 13"/>
                    <a:gd name="T3" fmla="*/ 1 h 16"/>
                    <a:gd name="T4" fmla="*/ 6 w 13"/>
                    <a:gd name="T5" fmla="*/ 16 h 16"/>
                    <a:gd name="T6" fmla="*/ 12 w 13"/>
                    <a:gd name="T7" fmla="*/ 7 h 16"/>
                    <a:gd name="T8" fmla="*/ 6 w 13"/>
                    <a:gd name="T9" fmla="*/ 10 h 16"/>
                    <a:gd name="T10" fmla="*/ 11 w 13"/>
                    <a:gd name="T11" fmla="*/ 3 h 16"/>
                    <a:gd name="T12" fmla="*/ 5 w 13"/>
                    <a:gd name="T13" fmla="*/ 4 h 16"/>
                    <a:gd name="T14" fmla="*/ 5 w 13"/>
                    <a:gd name="T1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16">
                      <a:moveTo>
                        <a:pt x="5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12"/>
                        <a:pt x="0" y="9"/>
                        <a:pt x="6" y="16"/>
                      </a:cubicBezTo>
                      <a:cubicBezTo>
                        <a:pt x="8" y="14"/>
                        <a:pt x="13" y="11"/>
                        <a:pt x="12" y="7"/>
                      </a:cubicBezTo>
                      <a:cubicBezTo>
                        <a:pt x="11" y="7"/>
                        <a:pt x="9" y="11"/>
                        <a:pt x="6" y="10"/>
                      </a:cubicBezTo>
                      <a:cubicBezTo>
                        <a:pt x="7" y="7"/>
                        <a:pt x="10" y="7"/>
                        <a:pt x="11" y="3"/>
                      </a:cubicBezTo>
                      <a:cubicBezTo>
                        <a:pt x="7" y="0"/>
                        <a:pt x="8" y="6"/>
                        <a:pt x="5" y="4"/>
                      </a:cubicBez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05" name="Freeform 1349"/>
                <p:cNvSpPr>
                  <a:spLocks/>
                </p:cNvSpPr>
                <p:nvPr/>
              </p:nvSpPr>
              <p:spPr bwMode="auto">
                <a:xfrm>
                  <a:off x="4125" y="2801"/>
                  <a:ext cx="2" cy="4"/>
                </a:xfrm>
                <a:custGeom>
                  <a:avLst/>
                  <a:gdLst>
                    <a:gd name="T0" fmla="*/ 1 w 2"/>
                    <a:gd name="T1" fmla="*/ 5 h 5"/>
                    <a:gd name="T2" fmla="*/ 2 w 2"/>
                    <a:gd name="T3" fmla="*/ 0 h 5"/>
                    <a:gd name="T4" fmla="*/ 1 w 2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1" y="5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2"/>
                        <a:pt x="0" y="4"/>
                        <a:pt x="1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06" name="Freeform 1350"/>
                <p:cNvSpPr>
                  <a:spLocks/>
                </p:cNvSpPr>
                <p:nvPr/>
              </p:nvSpPr>
              <p:spPr bwMode="auto">
                <a:xfrm>
                  <a:off x="4122" y="2803"/>
                  <a:ext cx="3" cy="6"/>
                </a:xfrm>
                <a:custGeom>
                  <a:avLst/>
                  <a:gdLst>
                    <a:gd name="T0" fmla="*/ 3 w 3"/>
                    <a:gd name="T1" fmla="*/ 4 h 7"/>
                    <a:gd name="T2" fmla="*/ 3 w 3"/>
                    <a:gd name="T3" fmla="*/ 0 h 7"/>
                    <a:gd name="T4" fmla="*/ 0 w 3"/>
                    <a:gd name="T5" fmla="*/ 7 h 7"/>
                    <a:gd name="T6" fmla="*/ 3 w 3"/>
                    <a:gd name="T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7">
                      <a:moveTo>
                        <a:pt x="3" y="4"/>
                      </a:moveTo>
                      <a:cubicBezTo>
                        <a:pt x="1" y="4"/>
                        <a:pt x="3" y="0"/>
                        <a:pt x="3" y="0"/>
                      </a:cubicBezTo>
                      <a:cubicBezTo>
                        <a:pt x="0" y="7"/>
                        <a:pt x="0" y="7"/>
                        <a:pt x="0" y="7"/>
                      </a:cubicBez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07" name="Freeform 1351"/>
                <p:cNvSpPr>
                  <a:spLocks/>
                </p:cNvSpPr>
                <p:nvPr/>
              </p:nvSpPr>
              <p:spPr bwMode="auto">
                <a:xfrm>
                  <a:off x="4115" y="2806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1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08" name="Freeform 1352"/>
                <p:cNvSpPr>
                  <a:spLocks/>
                </p:cNvSpPr>
                <p:nvPr/>
              </p:nvSpPr>
              <p:spPr bwMode="auto">
                <a:xfrm>
                  <a:off x="4112" y="2798"/>
                  <a:ext cx="8" cy="11"/>
                </a:xfrm>
                <a:custGeom>
                  <a:avLst/>
                  <a:gdLst>
                    <a:gd name="T0" fmla="*/ 0 w 10"/>
                    <a:gd name="T1" fmla="*/ 10 h 12"/>
                    <a:gd name="T2" fmla="*/ 4 w 10"/>
                    <a:gd name="T3" fmla="*/ 10 h 12"/>
                    <a:gd name="T4" fmla="*/ 4 w 10"/>
                    <a:gd name="T5" fmla="*/ 9 h 12"/>
                    <a:gd name="T6" fmla="*/ 6 w 10"/>
                    <a:gd name="T7" fmla="*/ 4 h 12"/>
                    <a:gd name="T8" fmla="*/ 10 w 10"/>
                    <a:gd name="T9" fmla="*/ 4 h 12"/>
                    <a:gd name="T10" fmla="*/ 7 w 10"/>
                    <a:gd name="T11" fmla="*/ 0 h 12"/>
                    <a:gd name="T12" fmla="*/ 0 w 10"/>
                    <a:gd name="T13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2">
                      <a:moveTo>
                        <a:pt x="0" y="10"/>
                      </a:moveTo>
                      <a:cubicBezTo>
                        <a:pt x="1" y="12"/>
                        <a:pt x="2" y="11"/>
                        <a:pt x="4" y="10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7"/>
                        <a:pt x="4" y="2"/>
                        <a:pt x="6" y="4"/>
                      </a:cubicBezTo>
                      <a:cubicBezTo>
                        <a:pt x="8" y="3"/>
                        <a:pt x="8" y="7"/>
                        <a:pt x="10" y="4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4" y="1"/>
                        <a:pt x="2" y="8"/>
                        <a:pt x="0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09" name="Freeform 1353"/>
                <p:cNvSpPr>
                  <a:spLocks/>
                </p:cNvSpPr>
                <p:nvPr/>
              </p:nvSpPr>
              <p:spPr bwMode="auto">
                <a:xfrm>
                  <a:off x="4116" y="280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10" name="Freeform 1354"/>
                <p:cNvSpPr>
                  <a:spLocks/>
                </p:cNvSpPr>
                <p:nvPr/>
              </p:nvSpPr>
              <p:spPr bwMode="auto">
                <a:xfrm>
                  <a:off x="4120" y="2803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2 h 3"/>
                    <a:gd name="T4" fmla="*/ 1 w 1"/>
                    <a:gd name="T5" fmla="*/ 0 h 3"/>
                    <a:gd name="T6" fmla="*/ 0 w 1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11" name="Freeform 1355"/>
                <p:cNvSpPr>
                  <a:spLocks/>
                </p:cNvSpPr>
                <p:nvPr/>
              </p:nvSpPr>
              <p:spPr bwMode="auto">
                <a:xfrm>
                  <a:off x="4102" y="2797"/>
                  <a:ext cx="9" cy="11"/>
                </a:xfrm>
                <a:custGeom>
                  <a:avLst/>
                  <a:gdLst>
                    <a:gd name="T0" fmla="*/ 3 w 10"/>
                    <a:gd name="T1" fmla="*/ 12 h 13"/>
                    <a:gd name="T2" fmla="*/ 10 w 10"/>
                    <a:gd name="T3" fmla="*/ 8 h 13"/>
                    <a:gd name="T4" fmla="*/ 4 w 10"/>
                    <a:gd name="T5" fmla="*/ 0 h 13"/>
                    <a:gd name="T6" fmla="*/ 1 w 10"/>
                    <a:gd name="T7" fmla="*/ 2 h 13"/>
                    <a:gd name="T8" fmla="*/ 3 w 10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3">
                      <a:moveTo>
                        <a:pt x="3" y="12"/>
                      </a:moveTo>
                      <a:cubicBezTo>
                        <a:pt x="4" y="6"/>
                        <a:pt x="9" y="13"/>
                        <a:pt x="10" y="8"/>
                      </a:cubicBezTo>
                      <a:cubicBezTo>
                        <a:pt x="6" y="8"/>
                        <a:pt x="4" y="3"/>
                        <a:pt x="4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4"/>
                        <a:pt x="1" y="9"/>
                        <a:pt x="3" y="1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12" name="Freeform 1356"/>
                <p:cNvSpPr>
                  <a:spLocks/>
                </p:cNvSpPr>
                <p:nvPr/>
              </p:nvSpPr>
              <p:spPr bwMode="auto">
                <a:xfrm>
                  <a:off x="4098" y="2793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13" name="Freeform 1357"/>
                <p:cNvSpPr>
                  <a:spLocks/>
                </p:cNvSpPr>
                <p:nvPr/>
              </p:nvSpPr>
              <p:spPr bwMode="auto">
                <a:xfrm>
                  <a:off x="4083" y="2790"/>
                  <a:ext cx="17" cy="14"/>
                </a:xfrm>
                <a:custGeom>
                  <a:avLst/>
                  <a:gdLst>
                    <a:gd name="T0" fmla="*/ 0 w 20"/>
                    <a:gd name="T1" fmla="*/ 15 h 17"/>
                    <a:gd name="T2" fmla="*/ 8 w 20"/>
                    <a:gd name="T3" fmla="*/ 9 h 17"/>
                    <a:gd name="T4" fmla="*/ 6 w 20"/>
                    <a:gd name="T5" fmla="*/ 14 h 17"/>
                    <a:gd name="T6" fmla="*/ 13 w 20"/>
                    <a:gd name="T7" fmla="*/ 11 h 17"/>
                    <a:gd name="T8" fmla="*/ 10 w 20"/>
                    <a:gd name="T9" fmla="*/ 17 h 17"/>
                    <a:gd name="T10" fmla="*/ 17 w 20"/>
                    <a:gd name="T11" fmla="*/ 11 h 17"/>
                    <a:gd name="T12" fmla="*/ 20 w 20"/>
                    <a:gd name="T13" fmla="*/ 15 h 17"/>
                    <a:gd name="T14" fmla="*/ 19 w 20"/>
                    <a:gd name="T15" fmla="*/ 9 h 17"/>
                    <a:gd name="T16" fmla="*/ 15 w 20"/>
                    <a:gd name="T17" fmla="*/ 9 h 17"/>
                    <a:gd name="T18" fmla="*/ 17 w 20"/>
                    <a:gd name="T19" fmla="*/ 5 h 17"/>
                    <a:gd name="T20" fmla="*/ 7 w 20"/>
                    <a:gd name="T21" fmla="*/ 1 h 17"/>
                    <a:gd name="T22" fmla="*/ 0 w 20"/>
                    <a:gd name="T23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" h="17">
                      <a:moveTo>
                        <a:pt x="0" y="15"/>
                      </a:move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11"/>
                        <a:pt x="8" y="13"/>
                        <a:pt x="6" y="14"/>
                      </a:cubicBezTo>
                      <a:cubicBezTo>
                        <a:pt x="10" y="14"/>
                        <a:pt x="10" y="10"/>
                        <a:pt x="13" y="11"/>
                      </a:cubicBezTo>
                      <a:cubicBezTo>
                        <a:pt x="14" y="17"/>
                        <a:pt x="8" y="11"/>
                        <a:pt x="10" y="17"/>
                      </a:cubicBezTo>
                      <a:cubicBezTo>
                        <a:pt x="12" y="17"/>
                        <a:pt x="15" y="16"/>
                        <a:pt x="17" y="11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8" y="7"/>
                        <a:pt x="16" y="14"/>
                        <a:pt x="15" y="9"/>
                      </a:cubicBezTo>
                      <a:cubicBezTo>
                        <a:pt x="15" y="6"/>
                        <a:pt x="16" y="6"/>
                        <a:pt x="17" y="5"/>
                      </a:cubicBezTo>
                      <a:cubicBezTo>
                        <a:pt x="15" y="6"/>
                        <a:pt x="11" y="0"/>
                        <a:pt x="7" y="1"/>
                      </a:cubicBezTo>
                      <a:cubicBezTo>
                        <a:pt x="2" y="2"/>
                        <a:pt x="3" y="12"/>
                        <a:pt x="0" y="1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14" name="Freeform 1358"/>
                <p:cNvSpPr>
                  <a:spLocks/>
                </p:cNvSpPr>
                <p:nvPr/>
              </p:nvSpPr>
              <p:spPr bwMode="auto">
                <a:xfrm>
                  <a:off x="4082" y="2794"/>
                  <a:ext cx="1" cy="3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  <a:gd name="T6" fmla="*/ 1 w 1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15" name="Freeform 1359"/>
                <p:cNvSpPr>
                  <a:spLocks/>
                </p:cNvSpPr>
                <p:nvPr/>
              </p:nvSpPr>
              <p:spPr bwMode="auto">
                <a:xfrm>
                  <a:off x="4066" y="2790"/>
                  <a:ext cx="15" cy="15"/>
                </a:xfrm>
                <a:custGeom>
                  <a:avLst/>
                  <a:gdLst>
                    <a:gd name="T0" fmla="*/ 11 w 17"/>
                    <a:gd name="T1" fmla="*/ 17 h 18"/>
                    <a:gd name="T2" fmla="*/ 15 w 17"/>
                    <a:gd name="T3" fmla="*/ 13 h 18"/>
                    <a:gd name="T4" fmla="*/ 16 w 17"/>
                    <a:gd name="T5" fmla="*/ 16 h 18"/>
                    <a:gd name="T6" fmla="*/ 17 w 17"/>
                    <a:gd name="T7" fmla="*/ 10 h 18"/>
                    <a:gd name="T8" fmla="*/ 9 w 17"/>
                    <a:gd name="T9" fmla="*/ 13 h 18"/>
                    <a:gd name="T10" fmla="*/ 7 w 17"/>
                    <a:gd name="T11" fmla="*/ 4 h 18"/>
                    <a:gd name="T12" fmla="*/ 11 w 17"/>
                    <a:gd name="T13" fmla="*/ 6 h 18"/>
                    <a:gd name="T14" fmla="*/ 0 w 17"/>
                    <a:gd name="T15" fmla="*/ 8 h 18"/>
                    <a:gd name="T16" fmla="*/ 3 w 17"/>
                    <a:gd name="T17" fmla="*/ 10 h 18"/>
                    <a:gd name="T18" fmla="*/ 0 w 17"/>
                    <a:gd name="T19" fmla="*/ 12 h 18"/>
                    <a:gd name="T20" fmla="*/ 11 w 17"/>
                    <a:gd name="T21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18">
                      <a:moveTo>
                        <a:pt x="11" y="17"/>
                      </a:move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6" y="13"/>
                        <a:pt x="16" y="14"/>
                        <a:pt x="16" y="16"/>
                      </a:cubicBezTo>
                      <a:cubicBezTo>
                        <a:pt x="16" y="14"/>
                        <a:pt x="17" y="12"/>
                        <a:pt x="17" y="10"/>
                      </a:cubicBezTo>
                      <a:cubicBezTo>
                        <a:pt x="15" y="4"/>
                        <a:pt x="12" y="12"/>
                        <a:pt x="9" y="13"/>
                      </a:cubicBezTo>
                      <a:cubicBezTo>
                        <a:pt x="3" y="11"/>
                        <a:pt x="10" y="10"/>
                        <a:pt x="7" y="4"/>
                      </a:cubicBezTo>
                      <a:cubicBezTo>
                        <a:pt x="9" y="5"/>
                        <a:pt x="9" y="6"/>
                        <a:pt x="11" y="6"/>
                      </a:cubicBezTo>
                      <a:cubicBezTo>
                        <a:pt x="7" y="0"/>
                        <a:pt x="3" y="6"/>
                        <a:pt x="0" y="8"/>
                      </a:cubicBezTo>
                      <a:cubicBezTo>
                        <a:pt x="1" y="8"/>
                        <a:pt x="1" y="10"/>
                        <a:pt x="3" y="10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3" y="16"/>
                        <a:pt x="5" y="18"/>
                        <a:pt x="11" y="1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16" name="Freeform 1360"/>
                <p:cNvSpPr>
                  <a:spLocks/>
                </p:cNvSpPr>
                <p:nvPr/>
              </p:nvSpPr>
              <p:spPr bwMode="auto">
                <a:xfrm>
                  <a:off x="4080" y="2803"/>
                  <a:ext cx="2" cy="3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0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1" y="1"/>
                        <a:pt x="1" y="3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17" name="Freeform 1361"/>
                <p:cNvSpPr>
                  <a:spLocks/>
                </p:cNvSpPr>
                <p:nvPr/>
              </p:nvSpPr>
              <p:spPr bwMode="auto">
                <a:xfrm>
                  <a:off x="4065" y="279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18" name="Freeform 1362"/>
                <p:cNvSpPr>
                  <a:spLocks/>
                </p:cNvSpPr>
                <p:nvPr/>
              </p:nvSpPr>
              <p:spPr bwMode="auto">
                <a:xfrm>
                  <a:off x="4065" y="2802"/>
                  <a:ext cx="3" cy="2"/>
                </a:xfrm>
                <a:custGeom>
                  <a:avLst/>
                  <a:gdLst>
                    <a:gd name="T0" fmla="*/ 3 w 3"/>
                    <a:gd name="T1" fmla="*/ 1 h 3"/>
                    <a:gd name="T2" fmla="*/ 0 w 3"/>
                    <a:gd name="T3" fmla="*/ 0 h 3"/>
                    <a:gd name="T4" fmla="*/ 1 w 3"/>
                    <a:gd name="T5" fmla="*/ 3 h 3"/>
                    <a:gd name="T6" fmla="*/ 3 w 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3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19" name="Freeform 1363"/>
                <p:cNvSpPr>
                  <a:spLocks/>
                </p:cNvSpPr>
                <p:nvPr/>
              </p:nvSpPr>
              <p:spPr bwMode="auto">
                <a:xfrm>
                  <a:off x="3967" y="2791"/>
                  <a:ext cx="96" cy="17"/>
                </a:xfrm>
                <a:custGeom>
                  <a:avLst/>
                  <a:gdLst>
                    <a:gd name="T0" fmla="*/ 1 w 112"/>
                    <a:gd name="T1" fmla="*/ 3 h 19"/>
                    <a:gd name="T2" fmla="*/ 5 w 112"/>
                    <a:gd name="T3" fmla="*/ 6 h 19"/>
                    <a:gd name="T4" fmla="*/ 0 w 112"/>
                    <a:gd name="T5" fmla="*/ 10 h 19"/>
                    <a:gd name="T6" fmla="*/ 1 w 112"/>
                    <a:gd name="T7" fmla="*/ 17 h 19"/>
                    <a:gd name="T8" fmla="*/ 9 w 112"/>
                    <a:gd name="T9" fmla="*/ 14 h 19"/>
                    <a:gd name="T10" fmla="*/ 10 w 112"/>
                    <a:gd name="T11" fmla="*/ 18 h 19"/>
                    <a:gd name="T12" fmla="*/ 26 w 112"/>
                    <a:gd name="T13" fmla="*/ 16 h 19"/>
                    <a:gd name="T14" fmla="*/ 38 w 112"/>
                    <a:gd name="T15" fmla="*/ 14 h 19"/>
                    <a:gd name="T16" fmla="*/ 85 w 112"/>
                    <a:gd name="T17" fmla="*/ 16 h 19"/>
                    <a:gd name="T18" fmla="*/ 87 w 112"/>
                    <a:gd name="T19" fmla="*/ 10 h 19"/>
                    <a:gd name="T20" fmla="*/ 91 w 112"/>
                    <a:gd name="T21" fmla="*/ 14 h 19"/>
                    <a:gd name="T22" fmla="*/ 88 w 112"/>
                    <a:gd name="T23" fmla="*/ 14 h 19"/>
                    <a:gd name="T24" fmla="*/ 101 w 112"/>
                    <a:gd name="T25" fmla="*/ 15 h 19"/>
                    <a:gd name="T26" fmla="*/ 101 w 112"/>
                    <a:gd name="T27" fmla="*/ 8 h 19"/>
                    <a:gd name="T28" fmla="*/ 107 w 112"/>
                    <a:gd name="T29" fmla="*/ 16 h 19"/>
                    <a:gd name="T30" fmla="*/ 112 w 112"/>
                    <a:gd name="T31" fmla="*/ 11 h 19"/>
                    <a:gd name="T32" fmla="*/ 107 w 112"/>
                    <a:gd name="T33" fmla="*/ 6 h 19"/>
                    <a:gd name="T34" fmla="*/ 111 w 112"/>
                    <a:gd name="T35" fmla="*/ 3 h 19"/>
                    <a:gd name="T36" fmla="*/ 80 w 112"/>
                    <a:gd name="T37" fmla="*/ 11 h 19"/>
                    <a:gd name="T38" fmla="*/ 81 w 112"/>
                    <a:gd name="T39" fmla="*/ 7 h 19"/>
                    <a:gd name="T40" fmla="*/ 63 w 112"/>
                    <a:gd name="T41" fmla="*/ 4 h 19"/>
                    <a:gd name="T42" fmla="*/ 56 w 112"/>
                    <a:gd name="T43" fmla="*/ 10 h 19"/>
                    <a:gd name="T44" fmla="*/ 52 w 112"/>
                    <a:gd name="T45" fmla="*/ 8 h 19"/>
                    <a:gd name="T46" fmla="*/ 51 w 112"/>
                    <a:gd name="T47" fmla="*/ 10 h 19"/>
                    <a:gd name="T48" fmla="*/ 46 w 112"/>
                    <a:gd name="T49" fmla="*/ 6 h 19"/>
                    <a:gd name="T50" fmla="*/ 45 w 112"/>
                    <a:gd name="T51" fmla="*/ 14 h 19"/>
                    <a:gd name="T52" fmla="*/ 34 w 112"/>
                    <a:gd name="T53" fmla="*/ 3 h 19"/>
                    <a:gd name="T54" fmla="*/ 35 w 112"/>
                    <a:gd name="T55" fmla="*/ 7 h 19"/>
                    <a:gd name="T56" fmla="*/ 33 w 112"/>
                    <a:gd name="T57" fmla="*/ 11 h 19"/>
                    <a:gd name="T58" fmla="*/ 31 w 112"/>
                    <a:gd name="T59" fmla="*/ 4 h 19"/>
                    <a:gd name="T60" fmla="*/ 23 w 112"/>
                    <a:gd name="T61" fmla="*/ 8 h 19"/>
                    <a:gd name="T62" fmla="*/ 23 w 112"/>
                    <a:gd name="T63" fmla="*/ 12 h 19"/>
                    <a:gd name="T64" fmla="*/ 11 w 112"/>
                    <a:gd name="T65" fmla="*/ 10 h 19"/>
                    <a:gd name="T66" fmla="*/ 17 w 112"/>
                    <a:gd name="T67" fmla="*/ 3 h 19"/>
                    <a:gd name="T68" fmla="*/ 14 w 112"/>
                    <a:gd name="T69" fmla="*/ 0 h 19"/>
                    <a:gd name="T70" fmla="*/ 6 w 112"/>
                    <a:gd name="T71" fmla="*/ 9 h 19"/>
                    <a:gd name="T72" fmla="*/ 1 w 112"/>
                    <a:gd name="T73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12" h="19">
                      <a:moveTo>
                        <a:pt x="1" y="3"/>
                      </a:moveTo>
                      <a:cubicBezTo>
                        <a:pt x="1" y="5"/>
                        <a:pt x="2" y="6"/>
                        <a:pt x="5" y="6"/>
                      </a:cubicBezTo>
                      <a:cubicBezTo>
                        <a:pt x="5" y="9"/>
                        <a:pt x="1" y="9"/>
                        <a:pt x="0" y="10"/>
                      </a:cubicBezTo>
                      <a:cubicBezTo>
                        <a:pt x="3" y="13"/>
                        <a:pt x="0" y="14"/>
                        <a:pt x="1" y="17"/>
                      </a:cubicBezTo>
                      <a:cubicBezTo>
                        <a:pt x="4" y="18"/>
                        <a:pt x="6" y="14"/>
                        <a:pt x="9" y="14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4" y="16"/>
                        <a:pt x="22" y="13"/>
                        <a:pt x="26" y="16"/>
                      </a:cubicBezTo>
                      <a:cubicBezTo>
                        <a:pt x="30" y="17"/>
                        <a:pt x="33" y="15"/>
                        <a:pt x="38" y="14"/>
                      </a:cubicBezTo>
                      <a:cubicBezTo>
                        <a:pt x="53" y="16"/>
                        <a:pt x="69" y="13"/>
                        <a:pt x="85" y="16"/>
                      </a:cubicBezTo>
                      <a:cubicBezTo>
                        <a:pt x="87" y="10"/>
                        <a:pt x="87" y="10"/>
                        <a:pt x="87" y="10"/>
                      </a:cubicBezTo>
                      <a:cubicBezTo>
                        <a:pt x="88" y="13"/>
                        <a:pt x="91" y="10"/>
                        <a:pt x="91" y="14"/>
                      </a:cubicBezTo>
                      <a:cubicBezTo>
                        <a:pt x="90" y="13"/>
                        <a:pt x="89" y="14"/>
                        <a:pt x="88" y="14"/>
                      </a:cubicBezTo>
                      <a:cubicBezTo>
                        <a:pt x="91" y="19"/>
                        <a:pt x="97" y="13"/>
                        <a:pt x="101" y="15"/>
                      </a:cubicBezTo>
                      <a:cubicBezTo>
                        <a:pt x="101" y="14"/>
                        <a:pt x="100" y="9"/>
                        <a:pt x="101" y="8"/>
                      </a:cubicBezTo>
                      <a:cubicBezTo>
                        <a:pt x="101" y="15"/>
                        <a:pt x="106" y="8"/>
                        <a:pt x="107" y="16"/>
                      </a:cubicBezTo>
                      <a:cubicBezTo>
                        <a:pt x="112" y="18"/>
                        <a:pt x="107" y="10"/>
                        <a:pt x="112" y="11"/>
                      </a:cubicBezTo>
                      <a:cubicBezTo>
                        <a:pt x="112" y="7"/>
                        <a:pt x="108" y="9"/>
                        <a:pt x="107" y="6"/>
                      </a:cubicBezTo>
                      <a:cubicBezTo>
                        <a:pt x="108" y="2"/>
                        <a:pt x="111" y="7"/>
                        <a:pt x="111" y="3"/>
                      </a:cubicBezTo>
                      <a:cubicBezTo>
                        <a:pt x="104" y="0"/>
                        <a:pt x="91" y="9"/>
                        <a:pt x="80" y="11"/>
                      </a:cubicBezTo>
                      <a:cubicBezTo>
                        <a:pt x="81" y="7"/>
                        <a:pt x="81" y="7"/>
                        <a:pt x="81" y="7"/>
                      </a:cubicBezTo>
                      <a:cubicBezTo>
                        <a:pt x="76" y="10"/>
                        <a:pt x="67" y="10"/>
                        <a:pt x="63" y="4"/>
                      </a:cubicBezTo>
                      <a:cubicBezTo>
                        <a:pt x="64" y="7"/>
                        <a:pt x="55" y="2"/>
                        <a:pt x="56" y="10"/>
                      </a:cubicBezTo>
                      <a:cubicBezTo>
                        <a:pt x="54" y="8"/>
                        <a:pt x="54" y="8"/>
                        <a:pt x="52" y="8"/>
                      </a:cubicBezTo>
                      <a:cubicBezTo>
                        <a:pt x="51" y="10"/>
                        <a:pt x="51" y="10"/>
                        <a:pt x="51" y="10"/>
                      </a:cubicBezTo>
                      <a:cubicBezTo>
                        <a:pt x="49" y="10"/>
                        <a:pt x="49" y="6"/>
                        <a:pt x="46" y="6"/>
                      </a:cubicBezTo>
                      <a:cubicBezTo>
                        <a:pt x="48" y="10"/>
                        <a:pt x="46" y="11"/>
                        <a:pt x="45" y="14"/>
                      </a:cubicBezTo>
                      <a:cubicBezTo>
                        <a:pt x="41" y="10"/>
                        <a:pt x="37" y="6"/>
                        <a:pt x="34" y="3"/>
                      </a:cubicBezTo>
                      <a:cubicBezTo>
                        <a:pt x="34" y="4"/>
                        <a:pt x="34" y="6"/>
                        <a:pt x="35" y="7"/>
                      </a:cubicBezTo>
                      <a:cubicBezTo>
                        <a:pt x="33" y="6"/>
                        <a:pt x="33" y="9"/>
                        <a:pt x="33" y="11"/>
                      </a:cubicBezTo>
                      <a:cubicBezTo>
                        <a:pt x="31" y="11"/>
                        <a:pt x="31" y="6"/>
                        <a:pt x="31" y="4"/>
                      </a:cubicBezTo>
                      <a:cubicBezTo>
                        <a:pt x="27" y="2"/>
                        <a:pt x="25" y="11"/>
                        <a:pt x="23" y="8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19" y="13"/>
                        <a:pt x="16" y="9"/>
                        <a:pt x="11" y="10"/>
                      </a:cubicBezTo>
                      <a:cubicBezTo>
                        <a:pt x="9" y="5"/>
                        <a:pt x="15" y="5"/>
                        <a:pt x="17" y="3"/>
                      </a:cubicBezTo>
                      <a:cubicBezTo>
                        <a:pt x="16" y="2"/>
                        <a:pt x="14" y="2"/>
                        <a:pt x="14" y="0"/>
                      </a:cubicBezTo>
                      <a:cubicBezTo>
                        <a:pt x="12" y="3"/>
                        <a:pt x="8" y="6"/>
                        <a:pt x="6" y="9"/>
                      </a:cubicBezTo>
                      <a:cubicBezTo>
                        <a:pt x="8" y="3"/>
                        <a:pt x="3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20" name="Freeform 1364"/>
                <p:cNvSpPr>
                  <a:spLocks/>
                </p:cNvSpPr>
                <p:nvPr/>
              </p:nvSpPr>
              <p:spPr bwMode="auto">
                <a:xfrm>
                  <a:off x="3979" y="2790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21" name="Freeform 1365"/>
                <p:cNvSpPr>
                  <a:spLocks/>
                </p:cNvSpPr>
                <p:nvPr/>
              </p:nvSpPr>
              <p:spPr bwMode="auto">
                <a:xfrm>
                  <a:off x="3968" y="279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22" name="Freeform 1366"/>
                <p:cNvSpPr>
                  <a:spLocks/>
                </p:cNvSpPr>
                <p:nvPr/>
              </p:nvSpPr>
              <p:spPr bwMode="auto">
                <a:xfrm>
                  <a:off x="3988" y="2804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1 h 1"/>
                    <a:gd name="T4" fmla="*/ 0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23" name="Freeform 1367"/>
                <p:cNvSpPr>
                  <a:spLocks/>
                </p:cNvSpPr>
                <p:nvPr/>
              </p:nvSpPr>
              <p:spPr bwMode="auto">
                <a:xfrm>
                  <a:off x="3994" y="2791"/>
                  <a:ext cx="2" cy="3"/>
                </a:xfrm>
                <a:custGeom>
                  <a:avLst/>
                  <a:gdLst>
                    <a:gd name="T0" fmla="*/ 0 w 3"/>
                    <a:gd name="T1" fmla="*/ 0 h 4"/>
                    <a:gd name="T2" fmla="*/ 3 w 3"/>
                    <a:gd name="T3" fmla="*/ 4 h 4"/>
                    <a:gd name="T4" fmla="*/ 0 w 3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2"/>
                        <a:pt x="2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24" name="Freeform 1368"/>
                <p:cNvSpPr>
                  <a:spLocks/>
                </p:cNvSpPr>
                <p:nvPr/>
              </p:nvSpPr>
              <p:spPr bwMode="auto">
                <a:xfrm>
                  <a:off x="4015" y="2791"/>
                  <a:ext cx="2" cy="4"/>
                </a:xfrm>
                <a:custGeom>
                  <a:avLst/>
                  <a:gdLst>
                    <a:gd name="T0" fmla="*/ 1 w 2"/>
                    <a:gd name="T1" fmla="*/ 4 h 4"/>
                    <a:gd name="T2" fmla="*/ 2 w 2"/>
                    <a:gd name="T3" fmla="*/ 1 h 4"/>
                    <a:gd name="T4" fmla="*/ 1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1" y="4"/>
                      </a:moveTo>
                      <a:cubicBezTo>
                        <a:pt x="2" y="3"/>
                        <a:pt x="2" y="2"/>
                        <a:pt x="2" y="1"/>
                      </a:cubicBezTo>
                      <a:cubicBezTo>
                        <a:pt x="1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25" name="Freeform 1369"/>
                <p:cNvSpPr>
                  <a:spLocks/>
                </p:cNvSpPr>
                <p:nvPr/>
              </p:nvSpPr>
              <p:spPr bwMode="auto">
                <a:xfrm>
                  <a:off x="3970" y="2791"/>
                  <a:ext cx="5" cy="1"/>
                </a:xfrm>
                <a:custGeom>
                  <a:avLst/>
                  <a:gdLst>
                    <a:gd name="T0" fmla="*/ 5 w 5"/>
                    <a:gd name="T1" fmla="*/ 0 h 1"/>
                    <a:gd name="T2" fmla="*/ 1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26" name="Freeform 1370"/>
                <p:cNvSpPr>
                  <a:spLocks/>
                </p:cNvSpPr>
                <p:nvPr/>
              </p:nvSpPr>
              <p:spPr bwMode="auto">
                <a:xfrm>
                  <a:off x="3912" y="2791"/>
                  <a:ext cx="52" cy="22"/>
                </a:xfrm>
                <a:custGeom>
                  <a:avLst/>
                  <a:gdLst>
                    <a:gd name="T0" fmla="*/ 4 w 61"/>
                    <a:gd name="T1" fmla="*/ 21 h 26"/>
                    <a:gd name="T2" fmla="*/ 15 w 61"/>
                    <a:gd name="T3" fmla="*/ 23 h 26"/>
                    <a:gd name="T4" fmla="*/ 22 w 61"/>
                    <a:gd name="T5" fmla="*/ 13 h 26"/>
                    <a:gd name="T6" fmla="*/ 21 w 61"/>
                    <a:gd name="T7" fmla="*/ 22 h 26"/>
                    <a:gd name="T8" fmla="*/ 42 w 61"/>
                    <a:gd name="T9" fmla="*/ 14 h 26"/>
                    <a:gd name="T10" fmla="*/ 42 w 61"/>
                    <a:gd name="T11" fmla="*/ 18 h 26"/>
                    <a:gd name="T12" fmla="*/ 50 w 61"/>
                    <a:gd name="T13" fmla="*/ 8 h 26"/>
                    <a:gd name="T14" fmla="*/ 50 w 61"/>
                    <a:gd name="T15" fmla="*/ 19 h 26"/>
                    <a:gd name="T16" fmla="*/ 49 w 61"/>
                    <a:gd name="T17" fmla="*/ 20 h 26"/>
                    <a:gd name="T18" fmla="*/ 60 w 61"/>
                    <a:gd name="T19" fmla="*/ 17 h 26"/>
                    <a:gd name="T20" fmla="*/ 61 w 61"/>
                    <a:gd name="T21" fmla="*/ 10 h 26"/>
                    <a:gd name="T22" fmla="*/ 61 w 61"/>
                    <a:gd name="T23" fmla="*/ 5 h 26"/>
                    <a:gd name="T24" fmla="*/ 53 w 61"/>
                    <a:gd name="T25" fmla="*/ 9 h 26"/>
                    <a:gd name="T26" fmla="*/ 53 w 61"/>
                    <a:gd name="T27" fmla="*/ 5 h 26"/>
                    <a:gd name="T28" fmla="*/ 50 w 61"/>
                    <a:gd name="T29" fmla="*/ 8 h 26"/>
                    <a:gd name="T30" fmla="*/ 49 w 61"/>
                    <a:gd name="T31" fmla="*/ 4 h 26"/>
                    <a:gd name="T32" fmla="*/ 44 w 61"/>
                    <a:gd name="T33" fmla="*/ 7 h 26"/>
                    <a:gd name="T34" fmla="*/ 45 w 61"/>
                    <a:gd name="T35" fmla="*/ 6 h 26"/>
                    <a:gd name="T36" fmla="*/ 41 w 61"/>
                    <a:gd name="T37" fmla="*/ 11 h 26"/>
                    <a:gd name="T38" fmla="*/ 39 w 61"/>
                    <a:gd name="T39" fmla="*/ 6 h 26"/>
                    <a:gd name="T40" fmla="*/ 39 w 61"/>
                    <a:gd name="T41" fmla="*/ 10 h 26"/>
                    <a:gd name="T42" fmla="*/ 26 w 61"/>
                    <a:gd name="T43" fmla="*/ 5 h 26"/>
                    <a:gd name="T44" fmla="*/ 25 w 61"/>
                    <a:gd name="T45" fmla="*/ 8 h 26"/>
                    <a:gd name="T46" fmla="*/ 31 w 61"/>
                    <a:gd name="T47" fmla="*/ 5 h 26"/>
                    <a:gd name="T48" fmla="*/ 30 w 61"/>
                    <a:gd name="T49" fmla="*/ 15 h 26"/>
                    <a:gd name="T50" fmla="*/ 22 w 61"/>
                    <a:gd name="T51" fmla="*/ 7 h 26"/>
                    <a:gd name="T52" fmla="*/ 12 w 61"/>
                    <a:gd name="T53" fmla="*/ 9 h 26"/>
                    <a:gd name="T54" fmla="*/ 12 w 61"/>
                    <a:gd name="T55" fmla="*/ 8 h 26"/>
                    <a:gd name="T56" fmla="*/ 6 w 61"/>
                    <a:gd name="T57" fmla="*/ 12 h 26"/>
                    <a:gd name="T58" fmla="*/ 8 w 61"/>
                    <a:gd name="T59" fmla="*/ 13 h 26"/>
                    <a:gd name="T60" fmla="*/ 6 w 61"/>
                    <a:gd name="T61" fmla="*/ 16 h 26"/>
                    <a:gd name="T62" fmla="*/ 5 w 61"/>
                    <a:gd name="T63" fmla="*/ 14 h 26"/>
                    <a:gd name="T64" fmla="*/ 0 w 61"/>
                    <a:gd name="T65" fmla="*/ 20 h 26"/>
                    <a:gd name="T66" fmla="*/ 6 w 61"/>
                    <a:gd name="T67" fmla="*/ 16 h 26"/>
                    <a:gd name="T68" fmla="*/ 4 w 61"/>
                    <a:gd name="T69" fmla="*/ 2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1" h="26">
                      <a:moveTo>
                        <a:pt x="4" y="21"/>
                      </a:moveTo>
                      <a:cubicBezTo>
                        <a:pt x="7" y="26"/>
                        <a:pt x="11" y="23"/>
                        <a:pt x="15" y="23"/>
                      </a:cubicBezTo>
                      <a:cubicBezTo>
                        <a:pt x="22" y="21"/>
                        <a:pt x="15" y="14"/>
                        <a:pt x="22" y="13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8" y="21"/>
                        <a:pt x="37" y="22"/>
                        <a:pt x="42" y="14"/>
                      </a:cubicBezTo>
                      <a:cubicBezTo>
                        <a:pt x="42" y="16"/>
                        <a:pt x="44" y="17"/>
                        <a:pt x="42" y="18"/>
                      </a:cubicBezTo>
                      <a:cubicBezTo>
                        <a:pt x="46" y="18"/>
                        <a:pt x="44" y="5"/>
                        <a:pt x="50" y="8"/>
                      </a:cubicBezTo>
                      <a:cubicBezTo>
                        <a:pt x="44" y="14"/>
                        <a:pt x="52" y="14"/>
                        <a:pt x="50" y="19"/>
                      </a:cubicBezTo>
                      <a:cubicBezTo>
                        <a:pt x="49" y="20"/>
                        <a:pt x="49" y="20"/>
                        <a:pt x="49" y="20"/>
                      </a:cubicBezTo>
                      <a:cubicBezTo>
                        <a:pt x="53" y="19"/>
                        <a:pt x="58" y="16"/>
                        <a:pt x="60" y="17"/>
                      </a:cubicBezTo>
                      <a:cubicBezTo>
                        <a:pt x="60" y="14"/>
                        <a:pt x="58" y="11"/>
                        <a:pt x="61" y="10"/>
                      </a:cubicBezTo>
                      <a:cubicBezTo>
                        <a:pt x="60" y="10"/>
                        <a:pt x="61" y="7"/>
                        <a:pt x="61" y="5"/>
                      </a:cubicBezTo>
                      <a:cubicBezTo>
                        <a:pt x="57" y="8"/>
                        <a:pt x="56" y="6"/>
                        <a:pt x="53" y="9"/>
                      </a:cubicBezTo>
                      <a:cubicBezTo>
                        <a:pt x="52" y="6"/>
                        <a:pt x="55" y="8"/>
                        <a:pt x="53" y="5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48" y="7"/>
                        <a:pt x="52" y="5"/>
                        <a:pt x="49" y="4"/>
                      </a:cubicBezTo>
                      <a:cubicBezTo>
                        <a:pt x="49" y="6"/>
                        <a:pt x="46" y="8"/>
                        <a:pt x="44" y="7"/>
                      </a:cubicBezTo>
                      <a:cubicBezTo>
                        <a:pt x="45" y="6"/>
                        <a:pt x="45" y="6"/>
                        <a:pt x="45" y="6"/>
                      </a:cubicBezTo>
                      <a:cubicBezTo>
                        <a:pt x="43" y="8"/>
                        <a:pt x="40" y="6"/>
                        <a:pt x="41" y="11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9" y="10"/>
                        <a:pt x="39" y="10"/>
                        <a:pt x="39" y="10"/>
                      </a:cubicBezTo>
                      <a:cubicBezTo>
                        <a:pt x="34" y="8"/>
                        <a:pt x="32" y="0"/>
                        <a:pt x="26" y="5"/>
                      </a:cubicBezTo>
                      <a:cubicBezTo>
                        <a:pt x="27" y="6"/>
                        <a:pt x="26" y="8"/>
                        <a:pt x="25" y="8"/>
                      </a:cubicBezTo>
                      <a:cubicBezTo>
                        <a:pt x="28" y="11"/>
                        <a:pt x="28" y="6"/>
                        <a:pt x="31" y="5"/>
                      </a:cubicBezTo>
                      <a:cubicBezTo>
                        <a:pt x="31" y="8"/>
                        <a:pt x="27" y="13"/>
                        <a:pt x="30" y="15"/>
                      </a:cubicBezTo>
                      <a:cubicBezTo>
                        <a:pt x="27" y="11"/>
                        <a:pt x="24" y="16"/>
                        <a:pt x="22" y="7"/>
                      </a:cubicBezTo>
                      <a:cubicBezTo>
                        <a:pt x="18" y="7"/>
                        <a:pt x="17" y="11"/>
                        <a:pt x="12" y="9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14"/>
                        <a:pt x="9" y="6"/>
                        <a:pt x="6" y="12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5"/>
                        <a:pt x="7" y="15"/>
                        <a:pt x="6" y="16"/>
                      </a:cubicBezTo>
                      <a:cubicBezTo>
                        <a:pt x="6" y="15"/>
                        <a:pt x="6" y="15"/>
                        <a:pt x="5" y="14"/>
                      </a:cubicBezTo>
                      <a:cubicBezTo>
                        <a:pt x="5" y="18"/>
                        <a:pt x="0" y="19"/>
                        <a:pt x="0" y="20"/>
                      </a:cubicBezTo>
                      <a:cubicBezTo>
                        <a:pt x="2" y="21"/>
                        <a:pt x="4" y="17"/>
                        <a:pt x="6" y="16"/>
                      </a:cubicBezTo>
                      <a:cubicBezTo>
                        <a:pt x="5" y="19"/>
                        <a:pt x="6" y="22"/>
                        <a:pt x="4" y="2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27" name="Freeform 1371"/>
                <p:cNvSpPr>
                  <a:spLocks/>
                </p:cNvSpPr>
                <p:nvPr/>
              </p:nvSpPr>
              <p:spPr bwMode="auto">
                <a:xfrm>
                  <a:off x="3950" y="2794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28" name="Freeform 1372"/>
                <p:cNvSpPr>
                  <a:spLocks/>
                </p:cNvSpPr>
                <p:nvPr/>
              </p:nvSpPr>
              <p:spPr bwMode="auto">
                <a:xfrm>
                  <a:off x="3869" y="2791"/>
                  <a:ext cx="40" cy="27"/>
                </a:xfrm>
                <a:custGeom>
                  <a:avLst/>
                  <a:gdLst>
                    <a:gd name="T0" fmla="*/ 35 w 47"/>
                    <a:gd name="T1" fmla="*/ 14 h 31"/>
                    <a:gd name="T2" fmla="*/ 33 w 47"/>
                    <a:gd name="T3" fmla="*/ 9 h 31"/>
                    <a:gd name="T4" fmla="*/ 34 w 47"/>
                    <a:gd name="T5" fmla="*/ 19 h 31"/>
                    <a:gd name="T6" fmla="*/ 29 w 47"/>
                    <a:gd name="T7" fmla="*/ 21 h 31"/>
                    <a:gd name="T8" fmla="*/ 28 w 47"/>
                    <a:gd name="T9" fmla="*/ 12 h 31"/>
                    <a:gd name="T10" fmla="*/ 23 w 47"/>
                    <a:gd name="T11" fmla="*/ 11 h 31"/>
                    <a:gd name="T12" fmla="*/ 24 w 47"/>
                    <a:gd name="T13" fmla="*/ 17 h 31"/>
                    <a:gd name="T14" fmla="*/ 18 w 47"/>
                    <a:gd name="T15" fmla="*/ 21 h 31"/>
                    <a:gd name="T16" fmla="*/ 21 w 47"/>
                    <a:gd name="T17" fmla="*/ 19 h 31"/>
                    <a:gd name="T18" fmla="*/ 17 w 47"/>
                    <a:gd name="T19" fmla="*/ 13 h 31"/>
                    <a:gd name="T20" fmla="*/ 5 w 47"/>
                    <a:gd name="T21" fmla="*/ 29 h 31"/>
                    <a:gd name="T22" fmla="*/ 9 w 47"/>
                    <a:gd name="T23" fmla="*/ 28 h 31"/>
                    <a:gd name="T24" fmla="*/ 9 w 47"/>
                    <a:gd name="T25" fmla="*/ 21 h 31"/>
                    <a:gd name="T26" fmla="*/ 13 w 47"/>
                    <a:gd name="T27" fmla="*/ 23 h 31"/>
                    <a:gd name="T28" fmla="*/ 10 w 47"/>
                    <a:gd name="T29" fmla="*/ 27 h 31"/>
                    <a:gd name="T30" fmla="*/ 42 w 47"/>
                    <a:gd name="T31" fmla="*/ 24 h 31"/>
                    <a:gd name="T32" fmla="*/ 38 w 47"/>
                    <a:gd name="T33" fmla="*/ 24 h 31"/>
                    <a:gd name="T34" fmla="*/ 42 w 47"/>
                    <a:gd name="T35" fmla="*/ 20 h 31"/>
                    <a:gd name="T36" fmla="*/ 39 w 47"/>
                    <a:gd name="T37" fmla="*/ 13 h 31"/>
                    <a:gd name="T38" fmla="*/ 42 w 47"/>
                    <a:gd name="T39" fmla="*/ 15 h 31"/>
                    <a:gd name="T40" fmla="*/ 41 w 47"/>
                    <a:gd name="T41" fmla="*/ 8 h 31"/>
                    <a:gd name="T42" fmla="*/ 47 w 47"/>
                    <a:gd name="T43" fmla="*/ 5 h 31"/>
                    <a:gd name="T44" fmla="*/ 36 w 47"/>
                    <a:gd name="T45" fmla="*/ 5 h 31"/>
                    <a:gd name="T46" fmla="*/ 35 w 47"/>
                    <a:gd name="T47" fmla="*/ 1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7" h="31">
                      <a:moveTo>
                        <a:pt x="35" y="14"/>
                      </a:moveTo>
                      <a:cubicBezTo>
                        <a:pt x="32" y="14"/>
                        <a:pt x="35" y="11"/>
                        <a:pt x="33" y="9"/>
                      </a:cubicBezTo>
                      <a:cubicBezTo>
                        <a:pt x="30" y="12"/>
                        <a:pt x="36" y="15"/>
                        <a:pt x="34" y="19"/>
                      </a:cubicBezTo>
                      <a:cubicBezTo>
                        <a:pt x="32" y="17"/>
                        <a:pt x="30" y="21"/>
                        <a:pt x="29" y="21"/>
                      </a:cubicBezTo>
                      <a:cubicBezTo>
                        <a:pt x="30" y="19"/>
                        <a:pt x="29" y="13"/>
                        <a:pt x="28" y="12"/>
                      </a:cubicBezTo>
                      <a:cubicBezTo>
                        <a:pt x="27" y="14"/>
                        <a:pt x="25" y="11"/>
                        <a:pt x="23" y="11"/>
                      </a:cubicBezTo>
                      <a:cubicBezTo>
                        <a:pt x="28" y="15"/>
                        <a:pt x="20" y="14"/>
                        <a:pt x="24" y="17"/>
                      </a:cubicBezTo>
                      <a:cubicBezTo>
                        <a:pt x="24" y="21"/>
                        <a:pt x="20" y="23"/>
                        <a:pt x="18" y="21"/>
                      </a:cubicBezTo>
                      <a:cubicBezTo>
                        <a:pt x="18" y="19"/>
                        <a:pt x="20" y="19"/>
                        <a:pt x="21" y="19"/>
                      </a:cubicBezTo>
                      <a:cubicBezTo>
                        <a:pt x="21" y="14"/>
                        <a:pt x="18" y="17"/>
                        <a:pt x="17" y="13"/>
                      </a:cubicBezTo>
                      <a:cubicBezTo>
                        <a:pt x="13" y="19"/>
                        <a:pt x="0" y="20"/>
                        <a:pt x="5" y="29"/>
                      </a:cubicBezTo>
                      <a:cubicBezTo>
                        <a:pt x="6" y="31"/>
                        <a:pt x="7" y="29"/>
                        <a:pt x="9" y="28"/>
                      </a:cubicBezTo>
                      <a:cubicBezTo>
                        <a:pt x="4" y="26"/>
                        <a:pt x="8" y="23"/>
                        <a:pt x="9" y="21"/>
                      </a:cubicBezTo>
                      <a:cubicBezTo>
                        <a:pt x="10" y="23"/>
                        <a:pt x="13" y="19"/>
                        <a:pt x="13" y="23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20" y="28"/>
                        <a:pt x="32" y="26"/>
                        <a:pt x="42" y="24"/>
                      </a:cubicBezTo>
                      <a:cubicBezTo>
                        <a:pt x="38" y="24"/>
                        <a:pt x="38" y="24"/>
                        <a:pt x="38" y="24"/>
                      </a:cubicBezTo>
                      <a:cubicBezTo>
                        <a:pt x="38" y="21"/>
                        <a:pt x="40" y="21"/>
                        <a:pt x="42" y="20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40" y="14"/>
                        <a:pt x="41" y="13"/>
                        <a:pt x="42" y="15"/>
                      </a:cubicBezTo>
                      <a:cubicBezTo>
                        <a:pt x="43" y="12"/>
                        <a:pt x="42" y="10"/>
                        <a:pt x="41" y="8"/>
                      </a:cubicBezTo>
                      <a:cubicBezTo>
                        <a:pt x="44" y="7"/>
                        <a:pt x="45" y="9"/>
                        <a:pt x="47" y="5"/>
                      </a:cubicBezTo>
                      <a:cubicBezTo>
                        <a:pt x="41" y="0"/>
                        <a:pt x="43" y="10"/>
                        <a:pt x="36" y="5"/>
                      </a:cubicBezTo>
                      <a:lnTo>
                        <a:pt x="35" y="1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29" name="Freeform 1373"/>
                <p:cNvSpPr>
                  <a:spLocks/>
                </p:cNvSpPr>
                <p:nvPr/>
              </p:nvSpPr>
              <p:spPr bwMode="auto">
                <a:xfrm>
                  <a:off x="3908" y="2800"/>
                  <a:ext cx="2" cy="3"/>
                </a:xfrm>
                <a:custGeom>
                  <a:avLst/>
                  <a:gdLst>
                    <a:gd name="T0" fmla="*/ 1 w 2"/>
                    <a:gd name="T1" fmla="*/ 0 h 3"/>
                    <a:gd name="T2" fmla="*/ 0 w 2"/>
                    <a:gd name="T3" fmla="*/ 3 h 3"/>
                    <a:gd name="T4" fmla="*/ 2 w 2"/>
                    <a:gd name="T5" fmla="*/ 2 h 3"/>
                    <a:gd name="T6" fmla="*/ 1 w 2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30" name="Freeform 1374"/>
                <p:cNvSpPr>
                  <a:spLocks/>
                </p:cNvSpPr>
                <p:nvPr/>
              </p:nvSpPr>
              <p:spPr bwMode="auto">
                <a:xfrm>
                  <a:off x="3906" y="2809"/>
                  <a:ext cx="2" cy="4"/>
                </a:xfrm>
                <a:custGeom>
                  <a:avLst/>
                  <a:gdLst>
                    <a:gd name="T0" fmla="*/ 2 w 2"/>
                    <a:gd name="T1" fmla="*/ 5 h 5"/>
                    <a:gd name="T2" fmla="*/ 2 w 2"/>
                    <a:gd name="T3" fmla="*/ 1 h 5"/>
                    <a:gd name="T4" fmla="*/ 2 w 2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0"/>
                        <a:pt x="0" y="2"/>
                        <a:pt x="2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31" name="Freeform 1375"/>
                <p:cNvSpPr>
                  <a:spLocks/>
                </p:cNvSpPr>
                <p:nvPr/>
              </p:nvSpPr>
              <p:spPr bwMode="auto">
                <a:xfrm>
                  <a:off x="3877" y="2803"/>
                  <a:ext cx="3" cy="1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1 h 2"/>
                    <a:gd name="T4" fmla="*/ 2 w 3"/>
                    <a:gd name="T5" fmla="*/ 2 h 2"/>
                    <a:gd name="T6" fmla="*/ 3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32" name="Freeform 1376"/>
                <p:cNvSpPr>
                  <a:spLocks/>
                </p:cNvSpPr>
                <p:nvPr/>
              </p:nvSpPr>
              <p:spPr bwMode="auto">
                <a:xfrm>
                  <a:off x="3861" y="2807"/>
                  <a:ext cx="12" cy="12"/>
                </a:xfrm>
                <a:custGeom>
                  <a:avLst/>
                  <a:gdLst>
                    <a:gd name="T0" fmla="*/ 0 w 14"/>
                    <a:gd name="T1" fmla="*/ 14 h 14"/>
                    <a:gd name="T2" fmla="*/ 12 w 14"/>
                    <a:gd name="T3" fmla="*/ 12 h 14"/>
                    <a:gd name="T4" fmla="*/ 11 w 14"/>
                    <a:gd name="T5" fmla="*/ 0 h 14"/>
                    <a:gd name="T6" fmla="*/ 7 w 14"/>
                    <a:gd name="T7" fmla="*/ 8 h 14"/>
                    <a:gd name="T8" fmla="*/ 0 w 14"/>
                    <a:gd name="T9" fmla="*/ 9 h 14"/>
                    <a:gd name="T10" fmla="*/ 0 w 14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4">
                      <a:moveTo>
                        <a:pt x="0" y="14"/>
                      </a:moveTo>
                      <a:cubicBezTo>
                        <a:pt x="5" y="13"/>
                        <a:pt x="6" y="9"/>
                        <a:pt x="12" y="12"/>
                      </a:cubicBezTo>
                      <a:cubicBezTo>
                        <a:pt x="14" y="8"/>
                        <a:pt x="10" y="4"/>
                        <a:pt x="11" y="0"/>
                      </a:cubicBezTo>
                      <a:cubicBezTo>
                        <a:pt x="8" y="0"/>
                        <a:pt x="9" y="7"/>
                        <a:pt x="7" y="8"/>
                      </a:cubicBezTo>
                      <a:cubicBezTo>
                        <a:pt x="5" y="5"/>
                        <a:pt x="3" y="10"/>
                        <a:pt x="0" y="9"/>
                      </a:cubicBezTo>
                      <a:cubicBezTo>
                        <a:pt x="0" y="11"/>
                        <a:pt x="1" y="12"/>
                        <a:pt x="0" y="1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33" name="Freeform 1377"/>
                <p:cNvSpPr>
                  <a:spLocks/>
                </p:cNvSpPr>
                <p:nvPr/>
              </p:nvSpPr>
              <p:spPr bwMode="auto">
                <a:xfrm>
                  <a:off x="3763" y="2799"/>
                  <a:ext cx="101" cy="23"/>
                </a:xfrm>
                <a:custGeom>
                  <a:avLst/>
                  <a:gdLst>
                    <a:gd name="T0" fmla="*/ 96 w 117"/>
                    <a:gd name="T1" fmla="*/ 10 h 27"/>
                    <a:gd name="T2" fmla="*/ 90 w 117"/>
                    <a:gd name="T3" fmla="*/ 11 h 27"/>
                    <a:gd name="T4" fmla="*/ 93 w 117"/>
                    <a:gd name="T5" fmla="*/ 9 h 27"/>
                    <a:gd name="T6" fmla="*/ 88 w 117"/>
                    <a:gd name="T7" fmla="*/ 6 h 27"/>
                    <a:gd name="T8" fmla="*/ 88 w 117"/>
                    <a:gd name="T9" fmla="*/ 9 h 27"/>
                    <a:gd name="T10" fmla="*/ 78 w 117"/>
                    <a:gd name="T11" fmla="*/ 11 h 27"/>
                    <a:gd name="T12" fmla="*/ 76 w 117"/>
                    <a:gd name="T13" fmla="*/ 16 h 27"/>
                    <a:gd name="T14" fmla="*/ 68 w 117"/>
                    <a:gd name="T15" fmla="*/ 8 h 27"/>
                    <a:gd name="T16" fmla="*/ 71 w 117"/>
                    <a:gd name="T17" fmla="*/ 19 h 27"/>
                    <a:gd name="T18" fmla="*/ 59 w 117"/>
                    <a:gd name="T19" fmla="*/ 16 h 27"/>
                    <a:gd name="T20" fmla="*/ 61 w 117"/>
                    <a:gd name="T21" fmla="*/ 15 h 27"/>
                    <a:gd name="T22" fmla="*/ 55 w 117"/>
                    <a:gd name="T23" fmla="*/ 16 h 27"/>
                    <a:gd name="T24" fmla="*/ 55 w 117"/>
                    <a:gd name="T25" fmla="*/ 10 h 27"/>
                    <a:gd name="T26" fmla="*/ 45 w 117"/>
                    <a:gd name="T27" fmla="*/ 12 h 27"/>
                    <a:gd name="T28" fmla="*/ 46 w 117"/>
                    <a:gd name="T29" fmla="*/ 9 h 27"/>
                    <a:gd name="T30" fmla="*/ 28 w 117"/>
                    <a:gd name="T31" fmla="*/ 14 h 27"/>
                    <a:gd name="T32" fmla="*/ 25 w 117"/>
                    <a:gd name="T33" fmla="*/ 10 h 27"/>
                    <a:gd name="T34" fmla="*/ 27 w 117"/>
                    <a:gd name="T35" fmla="*/ 20 h 27"/>
                    <a:gd name="T36" fmla="*/ 20 w 117"/>
                    <a:gd name="T37" fmla="*/ 19 h 27"/>
                    <a:gd name="T38" fmla="*/ 21 w 117"/>
                    <a:gd name="T39" fmla="*/ 13 h 27"/>
                    <a:gd name="T40" fmla="*/ 17 w 117"/>
                    <a:gd name="T41" fmla="*/ 16 h 27"/>
                    <a:gd name="T42" fmla="*/ 14 w 117"/>
                    <a:gd name="T43" fmla="*/ 10 h 27"/>
                    <a:gd name="T44" fmla="*/ 6 w 117"/>
                    <a:gd name="T45" fmla="*/ 19 h 27"/>
                    <a:gd name="T46" fmla="*/ 1 w 117"/>
                    <a:gd name="T47" fmla="*/ 18 h 27"/>
                    <a:gd name="T48" fmla="*/ 5 w 117"/>
                    <a:gd name="T49" fmla="*/ 27 h 27"/>
                    <a:gd name="T50" fmla="*/ 31 w 117"/>
                    <a:gd name="T51" fmla="*/ 25 h 27"/>
                    <a:gd name="T52" fmla="*/ 38 w 117"/>
                    <a:gd name="T53" fmla="*/ 19 h 27"/>
                    <a:gd name="T54" fmla="*/ 39 w 117"/>
                    <a:gd name="T55" fmla="*/ 25 h 27"/>
                    <a:gd name="T56" fmla="*/ 39 w 117"/>
                    <a:gd name="T57" fmla="*/ 19 h 27"/>
                    <a:gd name="T58" fmla="*/ 43 w 117"/>
                    <a:gd name="T59" fmla="*/ 25 h 27"/>
                    <a:gd name="T60" fmla="*/ 45 w 117"/>
                    <a:gd name="T61" fmla="*/ 19 h 27"/>
                    <a:gd name="T62" fmla="*/ 48 w 117"/>
                    <a:gd name="T63" fmla="*/ 26 h 27"/>
                    <a:gd name="T64" fmla="*/ 90 w 117"/>
                    <a:gd name="T65" fmla="*/ 20 h 27"/>
                    <a:gd name="T66" fmla="*/ 88 w 117"/>
                    <a:gd name="T67" fmla="*/ 16 h 27"/>
                    <a:gd name="T68" fmla="*/ 104 w 117"/>
                    <a:gd name="T69" fmla="*/ 14 h 27"/>
                    <a:gd name="T70" fmla="*/ 105 w 117"/>
                    <a:gd name="T71" fmla="*/ 10 h 27"/>
                    <a:gd name="T72" fmla="*/ 106 w 117"/>
                    <a:gd name="T73" fmla="*/ 20 h 27"/>
                    <a:gd name="T74" fmla="*/ 111 w 117"/>
                    <a:gd name="T75" fmla="*/ 18 h 27"/>
                    <a:gd name="T76" fmla="*/ 108 w 117"/>
                    <a:gd name="T77" fmla="*/ 17 h 27"/>
                    <a:gd name="T78" fmla="*/ 113 w 117"/>
                    <a:gd name="T79" fmla="*/ 18 h 27"/>
                    <a:gd name="T80" fmla="*/ 108 w 117"/>
                    <a:gd name="T81" fmla="*/ 7 h 27"/>
                    <a:gd name="T82" fmla="*/ 95 w 117"/>
                    <a:gd name="T83" fmla="*/ 3 h 27"/>
                    <a:gd name="T84" fmla="*/ 96 w 117"/>
                    <a:gd name="T85" fmla="*/ 1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17" h="27">
                      <a:moveTo>
                        <a:pt x="96" y="10"/>
                      </a:moveTo>
                      <a:cubicBezTo>
                        <a:pt x="94" y="10"/>
                        <a:pt x="92" y="13"/>
                        <a:pt x="90" y="11"/>
                      </a:cubicBezTo>
                      <a:cubicBezTo>
                        <a:pt x="90" y="9"/>
                        <a:pt x="91" y="8"/>
                        <a:pt x="93" y="9"/>
                      </a:cubicBezTo>
                      <a:cubicBezTo>
                        <a:pt x="91" y="3"/>
                        <a:pt x="90" y="10"/>
                        <a:pt x="88" y="6"/>
                      </a:cubicBezTo>
                      <a:cubicBezTo>
                        <a:pt x="88" y="7"/>
                        <a:pt x="89" y="8"/>
                        <a:pt x="88" y="9"/>
                      </a:cubicBezTo>
                      <a:cubicBezTo>
                        <a:pt x="82" y="8"/>
                        <a:pt x="85" y="13"/>
                        <a:pt x="78" y="11"/>
                      </a:cubicBezTo>
                      <a:cubicBezTo>
                        <a:pt x="77" y="12"/>
                        <a:pt x="76" y="12"/>
                        <a:pt x="76" y="16"/>
                      </a:cubicBezTo>
                      <a:cubicBezTo>
                        <a:pt x="72" y="12"/>
                        <a:pt x="74" y="12"/>
                        <a:pt x="68" y="8"/>
                      </a:cubicBezTo>
                      <a:cubicBezTo>
                        <a:pt x="69" y="10"/>
                        <a:pt x="71" y="15"/>
                        <a:pt x="71" y="19"/>
                      </a:cubicBezTo>
                      <a:cubicBezTo>
                        <a:pt x="63" y="14"/>
                        <a:pt x="64" y="21"/>
                        <a:pt x="59" y="16"/>
                      </a:cubicBezTo>
                      <a:cubicBezTo>
                        <a:pt x="59" y="16"/>
                        <a:pt x="60" y="15"/>
                        <a:pt x="61" y="15"/>
                      </a:cubicBezTo>
                      <a:cubicBezTo>
                        <a:pt x="60" y="9"/>
                        <a:pt x="57" y="17"/>
                        <a:pt x="55" y="16"/>
                      </a:cubicBezTo>
                      <a:cubicBezTo>
                        <a:pt x="55" y="10"/>
                        <a:pt x="55" y="10"/>
                        <a:pt x="55" y="10"/>
                      </a:cubicBezTo>
                      <a:cubicBezTo>
                        <a:pt x="52" y="12"/>
                        <a:pt x="48" y="15"/>
                        <a:pt x="45" y="12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0" y="13"/>
                        <a:pt x="33" y="11"/>
                        <a:pt x="28" y="14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18" y="15"/>
                        <a:pt x="32" y="12"/>
                        <a:pt x="27" y="20"/>
                      </a:cubicBezTo>
                      <a:cubicBezTo>
                        <a:pt x="26" y="10"/>
                        <a:pt x="24" y="23"/>
                        <a:pt x="20" y="19"/>
                      </a:cubicBezTo>
                      <a:cubicBezTo>
                        <a:pt x="18" y="16"/>
                        <a:pt x="24" y="17"/>
                        <a:pt x="21" y="13"/>
                      </a:cubicBezTo>
                      <a:cubicBezTo>
                        <a:pt x="21" y="18"/>
                        <a:pt x="19" y="15"/>
                        <a:pt x="17" y="16"/>
                      </a:cubicBezTo>
                      <a:cubicBezTo>
                        <a:pt x="17" y="11"/>
                        <a:pt x="13" y="15"/>
                        <a:pt x="14" y="10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5" y="16"/>
                        <a:pt x="3" y="17"/>
                        <a:pt x="1" y="18"/>
                      </a:cubicBezTo>
                      <a:cubicBezTo>
                        <a:pt x="6" y="18"/>
                        <a:pt x="0" y="25"/>
                        <a:pt x="5" y="27"/>
                      </a:cubicBezTo>
                      <a:cubicBezTo>
                        <a:pt x="12" y="24"/>
                        <a:pt x="23" y="22"/>
                        <a:pt x="31" y="25"/>
                      </a:cubicBezTo>
                      <a:cubicBezTo>
                        <a:pt x="32" y="18"/>
                        <a:pt x="37" y="25"/>
                        <a:pt x="38" y="19"/>
                      </a:cubicBezTo>
                      <a:cubicBezTo>
                        <a:pt x="39" y="25"/>
                        <a:pt x="39" y="25"/>
                        <a:pt x="39" y="25"/>
                      </a:cubicBezTo>
                      <a:cubicBezTo>
                        <a:pt x="44" y="24"/>
                        <a:pt x="38" y="22"/>
                        <a:pt x="39" y="19"/>
                      </a:cubicBezTo>
                      <a:cubicBezTo>
                        <a:pt x="41" y="18"/>
                        <a:pt x="43" y="22"/>
                        <a:pt x="43" y="25"/>
                      </a:cubicBezTo>
                      <a:cubicBezTo>
                        <a:pt x="47" y="25"/>
                        <a:pt x="43" y="23"/>
                        <a:pt x="45" y="19"/>
                      </a:cubicBezTo>
                      <a:cubicBezTo>
                        <a:pt x="48" y="26"/>
                        <a:pt x="48" y="26"/>
                        <a:pt x="48" y="26"/>
                      </a:cubicBezTo>
                      <a:cubicBezTo>
                        <a:pt x="60" y="23"/>
                        <a:pt x="76" y="17"/>
                        <a:pt x="90" y="20"/>
                      </a:cubicBezTo>
                      <a:cubicBezTo>
                        <a:pt x="88" y="16"/>
                        <a:pt x="88" y="16"/>
                        <a:pt x="88" y="16"/>
                      </a:cubicBezTo>
                      <a:cubicBezTo>
                        <a:pt x="95" y="18"/>
                        <a:pt x="98" y="5"/>
                        <a:pt x="104" y="14"/>
                      </a:cubicBezTo>
                      <a:cubicBezTo>
                        <a:pt x="105" y="10"/>
                        <a:pt x="105" y="10"/>
                        <a:pt x="105" y="10"/>
                      </a:cubicBezTo>
                      <a:cubicBezTo>
                        <a:pt x="105" y="13"/>
                        <a:pt x="107" y="17"/>
                        <a:pt x="106" y="20"/>
                      </a:cubicBezTo>
                      <a:cubicBezTo>
                        <a:pt x="107" y="18"/>
                        <a:pt x="109" y="20"/>
                        <a:pt x="111" y="18"/>
                      </a:cubicBezTo>
                      <a:cubicBezTo>
                        <a:pt x="108" y="17"/>
                        <a:pt x="108" y="17"/>
                        <a:pt x="108" y="17"/>
                      </a:cubicBezTo>
                      <a:cubicBezTo>
                        <a:pt x="109" y="13"/>
                        <a:pt x="112" y="15"/>
                        <a:pt x="113" y="18"/>
                      </a:cubicBezTo>
                      <a:cubicBezTo>
                        <a:pt x="117" y="13"/>
                        <a:pt x="110" y="11"/>
                        <a:pt x="108" y="7"/>
                      </a:cubicBezTo>
                      <a:cubicBezTo>
                        <a:pt x="102" y="16"/>
                        <a:pt x="101" y="0"/>
                        <a:pt x="95" y="3"/>
                      </a:cubicBezTo>
                      <a:cubicBezTo>
                        <a:pt x="92" y="6"/>
                        <a:pt x="96" y="7"/>
                        <a:pt x="96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34" name="Freeform 1378"/>
                <p:cNvSpPr>
                  <a:spLocks/>
                </p:cNvSpPr>
                <p:nvPr/>
              </p:nvSpPr>
              <p:spPr bwMode="auto">
                <a:xfrm>
                  <a:off x="3854" y="28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35" name="Freeform 1379"/>
                <p:cNvSpPr>
                  <a:spLocks/>
                </p:cNvSpPr>
                <p:nvPr/>
              </p:nvSpPr>
              <p:spPr bwMode="auto">
                <a:xfrm>
                  <a:off x="3763" y="2815"/>
                  <a:ext cx="1" cy="1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0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36" name="Rectangle 1380"/>
                <p:cNvSpPr>
                  <a:spLocks noChangeArrowheads="1"/>
                </p:cNvSpPr>
                <p:nvPr/>
              </p:nvSpPr>
              <p:spPr bwMode="auto">
                <a:xfrm>
                  <a:off x="3861" y="2815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37" name="Freeform 1381"/>
                <p:cNvSpPr>
                  <a:spLocks/>
                </p:cNvSpPr>
                <p:nvPr/>
              </p:nvSpPr>
              <p:spPr bwMode="auto">
                <a:xfrm>
                  <a:off x="3861" y="2805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0 h 2"/>
                    <a:gd name="T4" fmla="*/ 1 w 2"/>
                    <a:gd name="T5" fmla="*/ 2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38" name="Freeform 1382"/>
                <p:cNvSpPr>
                  <a:spLocks/>
                </p:cNvSpPr>
                <p:nvPr/>
              </p:nvSpPr>
              <p:spPr bwMode="auto">
                <a:xfrm>
                  <a:off x="3749" y="2810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39" name="Freeform 1383"/>
                <p:cNvSpPr>
                  <a:spLocks/>
                </p:cNvSpPr>
                <p:nvPr/>
              </p:nvSpPr>
              <p:spPr bwMode="auto">
                <a:xfrm>
                  <a:off x="3706" y="2809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40" name="Freeform 1384"/>
                <p:cNvSpPr>
                  <a:spLocks/>
                </p:cNvSpPr>
                <p:nvPr/>
              </p:nvSpPr>
              <p:spPr bwMode="auto">
                <a:xfrm>
                  <a:off x="3589" y="2805"/>
                  <a:ext cx="173" cy="28"/>
                </a:xfrm>
                <a:custGeom>
                  <a:avLst/>
                  <a:gdLst>
                    <a:gd name="T0" fmla="*/ 7 w 200"/>
                    <a:gd name="T1" fmla="*/ 16 h 32"/>
                    <a:gd name="T2" fmla="*/ 4 w 200"/>
                    <a:gd name="T3" fmla="*/ 23 h 32"/>
                    <a:gd name="T4" fmla="*/ 11 w 200"/>
                    <a:gd name="T5" fmla="*/ 26 h 32"/>
                    <a:gd name="T6" fmla="*/ 21 w 200"/>
                    <a:gd name="T7" fmla="*/ 22 h 32"/>
                    <a:gd name="T8" fmla="*/ 44 w 200"/>
                    <a:gd name="T9" fmla="*/ 20 h 32"/>
                    <a:gd name="T10" fmla="*/ 58 w 200"/>
                    <a:gd name="T11" fmla="*/ 22 h 32"/>
                    <a:gd name="T12" fmla="*/ 77 w 200"/>
                    <a:gd name="T13" fmla="*/ 16 h 32"/>
                    <a:gd name="T14" fmla="*/ 82 w 200"/>
                    <a:gd name="T15" fmla="*/ 18 h 32"/>
                    <a:gd name="T16" fmla="*/ 93 w 200"/>
                    <a:gd name="T17" fmla="*/ 20 h 32"/>
                    <a:gd name="T18" fmla="*/ 97 w 200"/>
                    <a:gd name="T19" fmla="*/ 10 h 32"/>
                    <a:gd name="T20" fmla="*/ 107 w 200"/>
                    <a:gd name="T21" fmla="*/ 10 h 32"/>
                    <a:gd name="T22" fmla="*/ 115 w 200"/>
                    <a:gd name="T23" fmla="*/ 14 h 32"/>
                    <a:gd name="T24" fmla="*/ 128 w 200"/>
                    <a:gd name="T25" fmla="*/ 14 h 32"/>
                    <a:gd name="T26" fmla="*/ 142 w 200"/>
                    <a:gd name="T27" fmla="*/ 16 h 32"/>
                    <a:gd name="T28" fmla="*/ 153 w 200"/>
                    <a:gd name="T29" fmla="*/ 14 h 32"/>
                    <a:gd name="T30" fmla="*/ 161 w 200"/>
                    <a:gd name="T31" fmla="*/ 10 h 32"/>
                    <a:gd name="T32" fmla="*/ 164 w 200"/>
                    <a:gd name="T33" fmla="*/ 14 h 32"/>
                    <a:gd name="T34" fmla="*/ 171 w 200"/>
                    <a:gd name="T35" fmla="*/ 13 h 32"/>
                    <a:gd name="T36" fmla="*/ 199 w 200"/>
                    <a:gd name="T37" fmla="*/ 14 h 32"/>
                    <a:gd name="T38" fmla="*/ 185 w 200"/>
                    <a:gd name="T39" fmla="*/ 13 h 32"/>
                    <a:gd name="T40" fmla="*/ 183 w 200"/>
                    <a:gd name="T41" fmla="*/ 16 h 32"/>
                    <a:gd name="T42" fmla="*/ 179 w 200"/>
                    <a:gd name="T43" fmla="*/ 4 h 32"/>
                    <a:gd name="T44" fmla="*/ 176 w 200"/>
                    <a:gd name="T45" fmla="*/ 3 h 32"/>
                    <a:gd name="T46" fmla="*/ 166 w 200"/>
                    <a:gd name="T47" fmla="*/ 4 h 32"/>
                    <a:gd name="T48" fmla="*/ 158 w 200"/>
                    <a:gd name="T49" fmla="*/ 2 h 32"/>
                    <a:gd name="T50" fmla="*/ 145 w 200"/>
                    <a:gd name="T51" fmla="*/ 2 h 32"/>
                    <a:gd name="T52" fmla="*/ 135 w 200"/>
                    <a:gd name="T53" fmla="*/ 5 h 32"/>
                    <a:gd name="T54" fmla="*/ 134 w 200"/>
                    <a:gd name="T55" fmla="*/ 3 h 32"/>
                    <a:gd name="T56" fmla="*/ 131 w 200"/>
                    <a:gd name="T57" fmla="*/ 3 h 32"/>
                    <a:gd name="T58" fmla="*/ 122 w 200"/>
                    <a:gd name="T59" fmla="*/ 5 h 32"/>
                    <a:gd name="T60" fmla="*/ 114 w 200"/>
                    <a:gd name="T61" fmla="*/ 7 h 32"/>
                    <a:gd name="T62" fmla="*/ 110 w 200"/>
                    <a:gd name="T63" fmla="*/ 2 h 32"/>
                    <a:gd name="T64" fmla="*/ 100 w 200"/>
                    <a:gd name="T65" fmla="*/ 2 h 32"/>
                    <a:gd name="T66" fmla="*/ 95 w 200"/>
                    <a:gd name="T67" fmla="*/ 7 h 32"/>
                    <a:gd name="T68" fmla="*/ 82 w 200"/>
                    <a:gd name="T69" fmla="*/ 9 h 32"/>
                    <a:gd name="T70" fmla="*/ 63 w 200"/>
                    <a:gd name="T71" fmla="*/ 12 h 32"/>
                    <a:gd name="T72" fmla="*/ 58 w 200"/>
                    <a:gd name="T73" fmla="*/ 11 h 32"/>
                    <a:gd name="T74" fmla="*/ 37 w 200"/>
                    <a:gd name="T75" fmla="*/ 13 h 32"/>
                    <a:gd name="T76" fmla="*/ 46 w 200"/>
                    <a:gd name="T77" fmla="*/ 18 h 32"/>
                    <a:gd name="T78" fmla="*/ 36 w 200"/>
                    <a:gd name="T7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00" h="32">
                      <a:moveTo>
                        <a:pt x="17" y="9"/>
                      </a:moveTo>
                      <a:cubicBezTo>
                        <a:pt x="14" y="11"/>
                        <a:pt x="10" y="12"/>
                        <a:pt x="7" y="16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6" y="15"/>
                        <a:pt x="0" y="19"/>
                        <a:pt x="4" y="23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9" y="17"/>
                        <a:pt x="8" y="24"/>
                        <a:pt x="11" y="26"/>
                      </a:cubicBezTo>
                      <a:cubicBezTo>
                        <a:pt x="15" y="25"/>
                        <a:pt x="17" y="16"/>
                        <a:pt x="20" y="18"/>
                      </a:cubicBezTo>
                      <a:cubicBezTo>
                        <a:pt x="22" y="17"/>
                        <a:pt x="22" y="20"/>
                        <a:pt x="21" y="22"/>
                      </a:cubicBezTo>
                      <a:cubicBezTo>
                        <a:pt x="25" y="22"/>
                        <a:pt x="26" y="15"/>
                        <a:pt x="28" y="14"/>
                      </a:cubicBezTo>
                      <a:cubicBezTo>
                        <a:pt x="30" y="32"/>
                        <a:pt x="39" y="9"/>
                        <a:pt x="44" y="20"/>
                      </a:cubicBezTo>
                      <a:cubicBezTo>
                        <a:pt x="47" y="19"/>
                        <a:pt x="51" y="20"/>
                        <a:pt x="55" y="17"/>
                      </a:cubicBezTo>
                      <a:cubicBezTo>
                        <a:pt x="53" y="21"/>
                        <a:pt x="59" y="17"/>
                        <a:pt x="58" y="22"/>
                      </a:cubicBezTo>
                      <a:cubicBezTo>
                        <a:pt x="59" y="12"/>
                        <a:pt x="70" y="27"/>
                        <a:pt x="71" y="14"/>
                      </a:cubicBezTo>
                      <a:cubicBezTo>
                        <a:pt x="76" y="17"/>
                        <a:pt x="71" y="13"/>
                        <a:pt x="77" y="16"/>
                      </a:cubicBezTo>
                      <a:cubicBezTo>
                        <a:pt x="77" y="17"/>
                        <a:pt x="76" y="17"/>
                        <a:pt x="76" y="18"/>
                      </a:cubicBezTo>
                      <a:cubicBezTo>
                        <a:pt x="78" y="20"/>
                        <a:pt x="80" y="12"/>
                        <a:pt x="82" y="18"/>
                      </a:cubicBezTo>
                      <a:cubicBezTo>
                        <a:pt x="87" y="19"/>
                        <a:pt x="83" y="15"/>
                        <a:pt x="86" y="11"/>
                      </a:cubicBezTo>
                      <a:cubicBezTo>
                        <a:pt x="91" y="13"/>
                        <a:pt x="90" y="14"/>
                        <a:pt x="93" y="20"/>
                      </a:cubicBezTo>
                      <a:cubicBezTo>
                        <a:pt x="93" y="14"/>
                        <a:pt x="96" y="17"/>
                        <a:pt x="99" y="14"/>
                      </a:cubicBezTo>
                      <a:cubicBezTo>
                        <a:pt x="98" y="13"/>
                        <a:pt x="95" y="12"/>
                        <a:pt x="97" y="10"/>
                      </a:cubicBezTo>
                      <a:cubicBezTo>
                        <a:pt x="103" y="11"/>
                        <a:pt x="102" y="6"/>
                        <a:pt x="108" y="4"/>
                      </a:cubicBezTo>
                      <a:cubicBezTo>
                        <a:pt x="111" y="11"/>
                        <a:pt x="102" y="4"/>
                        <a:pt x="107" y="10"/>
                      </a:cubicBezTo>
                      <a:cubicBezTo>
                        <a:pt x="103" y="13"/>
                        <a:pt x="101" y="12"/>
                        <a:pt x="99" y="17"/>
                      </a:cubicBezTo>
                      <a:cubicBezTo>
                        <a:pt x="104" y="18"/>
                        <a:pt x="110" y="17"/>
                        <a:pt x="115" y="14"/>
                      </a:cubicBezTo>
                      <a:cubicBezTo>
                        <a:pt x="118" y="15"/>
                        <a:pt x="113" y="17"/>
                        <a:pt x="116" y="18"/>
                      </a:cubicBezTo>
                      <a:cubicBezTo>
                        <a:pt x="121" y="21"/>
                        <a:pt x="124" y="11"/>
                        <a:pt x="128" y="14"/>
                      </a:cubicBezTo>
                      <a:cubicBezTo>
                        <a:pt x="127" y="17"/>
                        <a:pt x="127" y="17"/>
                        <a:pt x="127" y="17"/>
                      </a:cubicBezTo>
                      <a:cubicBezTo>
                        <a:pt x="130" y="13"/>
                        <a:pt x="137" y="18"/>
                        <a:pt x="142" y="16"/>
                      </a:cubicBezTo>
                      <a:cubicBezTo>
                        <a:pt x="141" y="14"/>
                        <a:pt x="141" y="13"/>
                        <a:pt x="141" y="12"/>
                      </a:cubicBezTo>
                      <a:cubicBezTo>
                        <a:pt x="141" y="21"/>
                        <a:pt x="148" y="7"/>
                        <a:pt x="153" y="14"/>
                      </a:cubicBezTo>
                      <a:cubicBezTo>
                        <a:pt x="153" y="8"/>
                        <a:pt x="157" y="5"/>
                        <a:pt x="160" y="4"/>
                      </a:cubicBezTo>
                      <a:cubicBezTo>
                        <a:pt x="161" y="6"/>
                        <a:pt x="161" y="8"/>
                        <a:pt x="161" y="10"/>
                      </a:cubicBezTo>
                      <a:cubicBezTo>
                        <a:pt x="156" y="6"/>
                        <a:pt x="156" y="16"/>
                        <a:pt x="153" y="18"/>
                      </a:cubicBezTo>
                      <a:cubicBezTo>
                        <a:pt x="156" y="15"/>
                        <a:pt x="161" y="18"/>
                        <a:pt x="164" y="14"/>
                      </a:cubicBezTo>
                      <a:cubicBezTo>
                        <a:pt x="163" y="19"/>
                        <a:pt x="163" y="19"/>
                        <a:pt x="163" y="19"/>
                      </a:cubicBezTo>
                      <a:cubicBezTo>
                        <a:pt x="167" y="20"/>
                        <a:pt x="167" y="9"/>
                        <a:pt x="171" y="13"/>
                      </a:cubicBezTo>
                      <a:cubicBezTo>
                        <a:pt x="171" y="16"/>
                        <a:pt x="171" y="16"/>
                        <a:pt x="171" y="16"/>
                      </a:cubicBezTo>
                      <a:cubicBezTo>
                        <a:pt x="180" y="16"/>
                        <a:pt x="192" y="22"/>
                        <a:pt x="199" y="14"/>
                      </a:cubicBezTo>
                      <a:cubicBezTo>
                        <a:pt x="200" y="12"/>
                        <a:pt x="196" y="5"/>
                        <a:pt x="196" y="3"/>
                      </a:cubicBezTo>
                      <a:cubicBezTo>
                        <a:pt x="191" y="6"/>
                        <a:pt x="189" y="10"/>
                        <a:pt x="185" y="13"/>
                      </a:cubicBezTo>
                      <a:cubicBezTo>
                        <a:pt x="185" y="8"/>
                        <a:pt x="185" y="8"/>
                        <a:pt x="185" y="8"/>
                      </a:cubicBezTo>
                      <a:cubicBezTo>
                        <a:pt x="184" y="11"/>
                        <a:pt x="180" y="13"/>
                        <a:pt x="183" y="16"/>
                      </a:cubicBezTo>
                      <a:cubicBezTo>
                        <a:pt x="180" y="19"/>
                        <a:pt x="180" y="12"/>
                        <a:pt x="177" y="14"/>
                      </a:cubicBezTo>
                      <a:cubicBezTo>
                        <a:pt x="178" y="9"/>
                        <a:pt x="179" y="9"/>
                        <a:pt x="179" y="4"/>
                      </a:cubicBezTo>
                      <a:cubicBezTo>
                        <a:pt x="177" y="7"/>
                        <a:pt x="177" y="7"/>
                        <a:pt x="177" y="7"/>
                      </a:cubicBezTo>
                      <a:cubicBezTo>
                        <a:pt x="178" y="5"/>
                        <a:pt x="175" y="5"/>
                        <a:pt x="176" y="3"/>
                      </a:cubicBezTo>
                      <a:cubicBezTo>
                        <a:pt x="171" y="9"/>
                        <a:pt x="169" y="0"/>
                        <a:pt x="163" y="3"/>
                      </a:cubicBezTo>
                      <a:cubicBezTo>
                        <a:pt x="166" y="4"/>
                        <a:pt x="166" y="4"/>
                        <a:pt x="166" y="4"/>
                      </a:cubicBezTo>
                      <a:cubicBezTo>
                        <a:pt x="166" y="7"/>
                        <a:pt x="164" y="7"/>
                        <a:pt x="163" y="8"/>
                      </a:cubicBezTo>
                      <a:cubicBezTo>
                        <a:pt x="162" y="4"/>
                        <a:pt x="161" y="4"/>
                        <a:pt x="158" y="2"/>
                      </a:cubicBezTo>
                      <a:cubicBezTo>
                        <a:pt x="156" y="5"/>
                        <a:pt x="154" y="10"/>
                        <a:pt x="151" y="10"/>
                      </a:cubicBezTo>
                      <a:cubicBezTo>
                        <a:pt x="152" y="4"/>
                        <a:pt x="146" y="7"/>
                        <a:pt x="145" y="2"/>
                      </a:cubicBezTo>
                      <a:cubicBezTo>
                        <a:pt x="145" y="8"/>
                        <a:pt x="139" y="4"/>
                        <a:pt x="139" y="7"/>
                      </a:cubicBezTo>
                      <a:cubicBezTo>
                        <a:pt x="137" y="8"/>
                        <a:pt x="135" y="8"/>
                        <a:pt x="135" y="5"/>
                      </a:cubicBezTo>
                      <a:cubicBezTo>
                        <a:pt x="136" y="4"/>
                        <a:pt x="136" y="4"/>
                        <a:pt x="136" y="4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5" y="2"/>
                        <a:pt x="135" y="2"/>
                        <a:pt x="135" y="2"/>
                      </a:cubicBezTo>
                      <a:cubicBezTo>
                        <a:pt x="133" y="2"/>
                        <a:pt x="133" y="6"/>
                        <a:pt x="131" y="3"/>
                      </a:cubicBezTo>
                      <a:cubicBezTo>
                        <a:pt x="131" y="2"/>
                        <a:pt x="132" y="2"/>
                        <a:pt x="133" y="1"/>
                      </a:cubicBezTo>
                      <a:cubicBezTo>
                        <a:pt x="129" y="0"/>
                        <a:pt x="126" y="10"/>
                        <a:pt x="122" y="5"/>
                      </a:cubicBezTo>
                      <a:cubicBezTo>
                        <a:pt x="122" y="7"/>
                        <a:pt x="117" y="7"/>
                        <a:pt x="118" y="13"/>
                      </a:cubicBezTo>
                      <a:cubicBezTo>
                        <a:pt x="117" y="11"/>
                        <a:pt x="117" y="7"/>
                        <a:pt x="114" y="7"/>
                      </a:cubicBezTo>
                      <a:cubicBezTo>
                        <a:pt x="112" y="12"/>
                        <a:pt x="110" y="6"/>
                        <a:pt x="107" y="9"/>
                      </a:cubicBezTo>
                      <a:cubicBezTo>
                        <a:pt x="111" y="4"/>
                        <a:pt x="107" y="7"/>
                        <a:pt x="110" y="2"/>
                      </a:cubicBezTo>
                      <a:cubicBezTo>
                        <a:pt x="108" y="0"/>
                        <a:pt x="105" y="7"/>
                        <a:pt x="100" y="6"/>
                      </a:cubicBezTo>
                      <a:cubicBezTo>
                        <a:pt x="100" y="2"/>
                        <a:pt x="100" y="2"/>
                        <a:pt x="100" y="2"/>
                      </a:cubicBezTo>
                      <a:cubicBezTo>
                        <a:pt x="98" y="4"/>
                        <a:pt x="96" y="8"/>
                        <a:pt x="95" y="4"/>
                      </a:cubicBezTo>
                      <a:cubicBezTo>
                        <a:pt x="95" y="7"/>
                        <a:pt x="95" y="7"/>
                        <a:pt x="95" y="7"/>
                      </a:cubicBezTo>
                      <a:cubicBezTo>
                        <a:pt x="92" y="5"/>
                        <a:pt x="88" y="7"/>
                        <a:pt x="86" y="3"/>
                      </a:cubicBezTo>
                      <a:cubicBezTo>
                        <a:pt x="82" y="9"/>
                        <a:pt x="82" y="9"/>
                        <a:pt x="82" y="9"/>
                      </a:cubicBezTo>
                      <a:cubicBezTo>
                        <a:pt x="77" y="2"/>
                        <a:pt x="71" y="9"/>
                        <a:pt x="67" y="15"/>
                      </a:cubicBezTo>
                      <a:cubicBezTo>
                        <a:pt x="66" y="14"/>
                        <a:pt x="63" y="13"/>
                        <a:pt x="63" y="12"/>
                      </a:cubicBezTo>
                      <a:cubicBezTo>
                        <a:pt x="65" y="9"/>
                        <a:pt x="65" y="9"/>
                        <a:pt x="65" y="9"/>
                      </a:cubicBezTo>
                      <a:cubicBezTo>
                        <a:pt x="62" y="9"/>
                        <a:pt x="59" y="5"/>
                        <a:pt x="58" y="11"/>
                      </a:cubicBezTo>
                      <a:cubicBezTo>
                        <a:pt x="55" y="12"/>
                        <a:pt x="56" y="7"/>
                        <a:pt x="54" y="6"/>
                      </a:cubicBezTo>
                      <a:cubicBezTo>
                        <a:pt x="49" y="14"/>
                        <a:pt x="39" y="1"/>
                        <a:pt x="37" y="13"/>
                      </a:cubicBezTo>
                      <a:cubicBezTo>
                        <a:pt x="39" y="13"/>
                        <a:pt x="43" y="15"/>
                        <a:pt x="47" y="14"/>
                      </a:cubicBezTo>
                      <a:cubicBezTo>
                        <a:pt x="46" y="16"/>
                        <a:pt x="47" y="18"/>
                        <a:pt x="46" y="18"/>
                      </a:cubicBezTo>
                      <a:cubicBezTo>
                        <a:pt x="42" y="19"/>
                        <a:pt x="40" y="15"/>
                        <a:pt x="36" y="17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29" y="2"/>
                        <a:pt x="23" y="20"/>
                        <a:pt x="17" y="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41" name="Freeform 1385"/>
                <p:cNvSpPr>
                  <a:spLocks/>
                </p:cNvSpPr>
                <p:nvPr/>
              </p:nvSpPr>
              <p:spPr bwMode="auto">
                <a:xfrm>
                  <a:off x="3646" y="2809"/>
                  <a:ext cx="3" cy="3"/>
                </a:xfrm>
                <a:custGeom>
                  <a:avLst/>
                  <a:gdLst>
                    <a:gd name="T0" fmla="*/ 3 w 3"/>
                    <a:gd name="T1" fmla="*/ 4 h 4"/>
                    <a:gd name="T2" fmla="*/ 0 w 3"/>
                    <a:gd name="T3" fmla="*/ 0 h 4"/>
                    <a:gd name="T4" fmla="*/ 1 w 3"/>
                    <a:gd name="T5" fmla="*/ 4 h 4"/>
                    <a:gd name="T6" fmla="*/ 3 w 3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3"/>
                        <a:pt x="3" y="3"/>
                        <a:pt x="3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42" name="Freeform 1386"/>
                <p:cNvSpPr>
                  <a:spLocks/>
                </p:cNvSpPr>
                <p:nvPr/>
              </p:nvSpPr>
              <p:spPr bwMode="auto">
                <a:xfrm>
                  <a:off x="3645" y="2812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43" name="Freeform 1387"/>
                <p:cNvSpPr>
                  <a:spLocks/>
                </p:cNvSpPr>
                <p:nvPr/>
              </p:nvSpPr>
              <p:spPr bwMode="auto">
                <a:xfrm>
                  <a:off x="3591" y="2814"/>
                  <a:ext cx="3" cy="2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1 h 2"/>
                    <a:gd name="T4" fmla="*/ 3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3" y="0"/>
                        <a:pt x="1" y="0"/>
                        <a:pt x="0" y="1"/>
                      </a:cubicBezTo>
                      <a:cubicBezTo>
                        <a:pt x="1" y="2"/>
                        <a:pt x="3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44" name="Freeform 1388"/>
                <p:cNvSpPr>
                  <a:spLocks/>
                </p:cNvSpPr>
                <p:nvPr/>
              </p:nvSpPr>
              <p:spPr bwMode="auto">
                <a:xfrm>
                  <a:off x="3591" y="281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1 h 1"/>
                    <a:gd name="T4" fmla="*/ 2 w 2"/>
                    <a:gd name="T5" fmla="*/ 0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45" name="Freeform 1389"/>
                <p:cNvSpPr>
                  <a:spLocks/>
                </p:cNvSpPr>
                <p:nvPr/>
              </p:nvSpPr>
              <p:spPr bwMode="auto">
                <a:xfrm>
                  <a:off x="3501" y="2813"/>
                  <a:ext cx="90" cy="26"/>
                </a:xfrm>
                <a:custGeom>
                  <a:avLst/>
                  <a:gdLst>
                    <a:gd name="T0" fmla="*/ 18 w 104"/>
                    <a:gd name="T1" fmla="*/ 20 h 30"/>
                    <a:gd name="T2" fmla="*/ 14 w 104"/>
                    <a:gd name="T3" fmla="*/ 25 h 30"/>
                    <a:gd name="T4" fmla="*/ 9 w 104"/>
                    <a:gd name="T5" fmla="*/ 22 h 30"/>
                    <a:gd name="T6" fmla="*/ 3 w 104"/>
                    <a:gd name="T7" fmla="*/ 30 h 30"/>
                    <a:gd name="T8" fmla="*/ 52 w 104"/>
                    <a:gd name="T9" fmla="*/ 20 h 30"/>
                    <a:gd name="T10" fmla="*/ 50 w 104"/>
                    <a:gd name="T11" fmla="*/ 23 h 30"/>
                    <a:gd name="T12" fmla="*/ 67 w 104"/>
                    <a:gd name="T13" fmla="*/ 15 h 30"/>
                    <a:gd name="T14" fmla="*/ 67 w 104"/>
                    <a:gd name="T15" fmla="*/ 22 h 30"/>
                    <a:gd name="T16" fmla="*/ 78 w 104"/>
                    <a:gd name="T17" fmla="*/ 18 h 30"/>
                    <a:gd name="T18" fmla="*/ 77 w 104"/>
                    <a:gd name="T19" fmla="*/ 15 h 30"/>
                    <a:gd name="T20" fmla="*/ 80 w 104"/>
                    <a:gd name="T21" fmla="*/ 16 h 30"/>
                    <a:gd name="T22" fmla="*/ 79 w 104"/>
                    <a:gd name="T23" fmla="*/ 15 h 30"/>
                    <a:gd name="T24" fmla="*/ 86 w 104"/>
                    <a:gd name="T25" fmla="*/ 14 h 30"/>
                    <a:gd name="T26" fmla="*/ 85 w 104"/>
                    <a:gd name="T27" fmla="*/ 16 h 30"/>
                    <a:gd name="T28" fmla="*/ 90 w 104"/>
                    <a:gd name="T29" fmla="*/ 13 h 30"/>
                    <a:gd name="T30" fmla="*/ 90 w 104"/>
                    <a:gd name="T31" fmla="*/ 17 h 30"/>
                    <a:gd name="T32" fmla="*/ 103 w 104"/>
                    <a:gd name="T33" fmla="*/ 11 h 30"/>
                    <a:gd name="T34" fmla="*/ 104 w 104"/>
                    <a:gd name="T35" fmla="*/ 7 h 30"/>
                    <a:gd name="T36" fmla="*/ 92 w 104"/>
                    <a:gd name="T37" fmla="*/ 10 h 30"/>
                    <a:gd name="T38" fmla="*/ 93 w 104"/>
                    <a:gd name="T39" fmla="*/ 10 h 30"/>
                    <a:gd name="T40" fmla="*/ 86 w 104"/>
                    <a:gd name="T41" fmla="*/ 13 h 30"/>
                    <a:gd name="T42" fmla="*/ 90 w 104"/>
                    <a:gd name="T43" fmla="*/ 7 h 30"/>
                    <a:gd name="T44" fmla="*/ 78 w 104"/>
                    <a:gd name="T45" fmla="*/ 4 h 30"/>
                    <a:gd name="T46" fmla="*/ 78 w 104"/>
                    <a:gd name="T47" fmla="*/ 4 h 30"/>
                    <a:gd name="T48" fmla="*/ 75 w 104"/>
                    <a:gd name="T49" fmla="*/ 6 h 30"/>
                    <a:gd name="T50" fmla="*/ 78 w 104"/>
                    <a:gd name="T51" fmla="*/ 8 h 30"/>
                    <a:gd name="T52" fmla="*/ 76 w 104"/>
                    <a:gd name="T53" fmla="*/ 15 h 30"/>
                    <a:gd name="T54" fmla="*/ 72 w 104"/>
                    <a:gd name="T55" fmla="*/ 15 h 30"/>
                    <a:gd name="T56" fmla="*/ 74 w 104"/>
                    <a:gd name="T57" fmla="*/ 10 h 30"/>
                    <a:gd name="T58" fmla="*/ 72 w 104"/>
                    <a:gd name="T59" fmla="*/ 13 h 30"/>
                    <a:gd name="T60" fmla="*/ 67 w 104"/>
                    <a:gd name="T61" fmla="*/ 7 h 30"/>
                    <a:gd name="T62" fmla="*/ 67 w 104"/>
                    <a:gd name="T63" fmla="*/ 13 h 30"/>
                    <a:gd name="T64" fmla="*/ 47 w 104"/>
                    <a:gd name="T65" fmla="*/ 16 h 30"/>
                    <a:gd name="T66" fmla="*/ 50 w 104"/>
                    <a:gd name="T67" fmla="*/ 12 h 30"/>
                    <a:gd name="T68" fmla="*/ 47 w 104"/>
                    <a:gd name="T69" fmla="*/ 17 h 30"/>
                    <a:gd name="T70" fmla="*/ 34 w 104"/>
                    <a:gd name="T71" fmla="*/ 16 h 30"/>
                    <a:gd name="T72" fmla="*/ 35 w 104"/>
                    <a:gd name="T73" fmla="*/ 19 h 30"/>
                    <a:gd name="T74" fmla="*/ 22 w 104"/>
                    <a:gd name="T75" fmla="*/ 20 h 30"/>
                    <a:gd name="T76" fmla="*/ 22 w 104"/>
                    <a:gd name="T77" fmla="*/ 20 h 30"/>
                    <a:gd name="T78" fmla="*/ 17 w 104"/>
                    <a:gd name="T79" fmla="*/ 27 h 30"/>
                    <a:gd name="T80" fmla="*/ 18 w 104"/>
                    <a:gd name="T81" fmla="*/ 2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04" h="30">
                      <a:moveTo>
                        <a:pt x="18" y="20"/>
                      </a:move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3" y="23"/>
                        <a:pt x="8" y="26"/>
                        <a:pt x="9" y="22"/>
                      </a:cubicBezTo>
                      <a:cubicBezTo>
                        <a:pt x="7" y="27"/>
                        <a:pt x="0" y="23"/>
                        <a:pt x="3" y="30"/>
                      </a:cubicBezTo>
                      <a:cubicBezTo>
                        <a:pt x="17" y="27"/>
                        <a:pt x="37" y="29"/>
                        <a:pt x="52" y="20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58" y="16"/>
                        <a:pt x="62" y="29"/>
                        <a:pt x="67" y="15"/>
                      </a:cubicBezTo>
                      <a:cubicBezTo>
                        <a:pt x="67" y="22"/>
                        <a:pt x="67" y="22"/>
                        <a:pt x="67" y="22"/>
                      </a:cubicBezTo>
                      <a:cubicBezTo>
                        <a:pt x="71" y="23"/>
                        <a:pt x="73" y="12"/>
                        <a:pt x="78" y="18"/>
                      </a:cubicBezTo>
                      <a:cubicBezTo>
                        <a:pt x="77" y="15"/>
                        <a:pt x="77" y="15"/>
                        <a:pt x="77" y="15"/>
                      </a:cubicBezTo>
                      <a:cubicBezTo>
                        <a:pt x="78" y="15"/>
                        <a:pt x="79" y="17"/>
                        <a:pt x="80" y="16"/>
                      </a:cubicBezTo>
                      <a:cubicBezTo>
                        <a:pt x="79" y="15"/>
                        <a:pt x="79" y="15"/>
                        <a:pt x="79" y="15"/>
                      </a:cubicBezTo>
                      <a:cubicBezTo>
                        <a:pt x="82" y="13"/>
                        <a:pt x="84" y="13"/>
                        <a:pt x="86" y="14"/>
                      </a:cubicBezTo>
                      <a:cubicBezTo>
                        <a:pt x="87" y="16"/>
                        <a:pt x="85" y="15"/>
                        <a:pt x="85" y="16"/>
                      </a:cubicBezTo>
                      <a:cubicBezTo>
                        <a:pt x="86" y="18"/>
                        <a:pt x="88" y="13"/>
                        <a:pt x="90" y="13"/>
                      </a:cubicBezTo>
                      <a:cubicBezTo>
                        <a:pt x="92" y="15"/>
                        <a:pt x="90" y="16"/>
                        <a:pt x="90" y="17"/>
                      </a:cubicBezTo>
                      <a:cubicBezTo>
                        <a:pt x="96" y="13"/>
                        <a:pt x="99" y="20"/>
                        <a:pt x="103" y="11"/>
                      </a:cubicBezTo>
                      <a:cubicBezTo>
                        <a:pt x="104" y="9"/>
                        <a:pt x="101" y="7"/>
                        <a:pt x="104" y="7"/>
                      </a:cubicBezTo>
                      <a:cubicBezTo>
                        <a:pt x="99" y="4"/>
                        <a:pt x="96" y="8"/>
                        <a:pt x="92" y="10"/>
                      </a:cubicBezTo>
                      <a:cubicBezTo>
                        <a:pt x="93" y="10"/>
                        <a:pt x="93" y="10"/>
                        <a:pt x="93" y="10"/>
                      </a:cubicBezTo>
                      <a:cubicBezTo>
                        <a:pt x="91" y="20"/>
                        <a:pt x="91" y="8"/>
                        <a:pt x="86" y="13"/>
                      </a:cubicBezTo>
                      <a:cubicBezTo>
                        <a:pt x="87" y="9"/>
                        <a:pt x="90" y="9"/>
                        <a:pt x="90" y="7"/>
                      </a:cubicBezTo>
                      <a:cubicBezTo>
                        <a:pt x="84" y="0"/>
                        <a:pt x="83" y="13"/>
                        <a:pt x="78" y="4"/>
                      </a:cubicBezTo>
                      <a:cubicBezTo>
                        <a:pt x="78" y="4"/>
                        <a:pt x="78" y="4"/>
                        <a:pt x="78" y="4"/>
                      </a:cubicBezTo>
                      <a:cubicBezTo>
                        <a:pt x="77" y="3"/>
                        <a:pt x="76" y="5"/>
                        <a:pt x="75" y="6"/>
                      </a:cubicBezTo>
                      <a:cubicBezTo>
                        <a:pt x="75" y="7"/>
                        <a:pt x="77" y="7"/>
                        <a:pt x="78" y="8"/>
                      </a:cubicBezTo>
                      <a:cubicBezTo>
                        <a:pt x="76" y="9"/>
                        <a:pt x="76" y="13"/>
                        <a:pt x="76" y="15"/>
                      </a:cubicBezTo>
                      <a:cubicBezTo>
                        <a:pt x="74" y="11"/>
                        <a:pt x="74" y="17"/>
                        <a:pt x="72" y="15"/>
                      </a:cubicBezTo>
                      <a:cubicBezTo>
                        <a:pt x="71" y="12"/>
                        <a:pt x="73" y="12"/>
                        <a:pt x="74" y="10"/>
                      </a:cubicBezTo>
                      <a:cubicBezTo>
                        <a:pt x="72" y="13"/>
                        <a:pt x="72" y="13"/>
                        <a:pt x="72" y="13"/>
                      </a:cubicBezTo>
                      <a:cubicBezTo>
                        <a:pt x="69" y="13"/>
                        <a:pt x="69" y="9"/>
                        <a:pt x="67" y="7"/>
                      </a:cubicBezTo>
                      <a:cubicBezTo>
                        <a:pt x="65" y="10"/>
                        <a:pt x="69" y="9"/>
                        <a:pt x="67" y="13"/>
                      </a:cubicBezTo>
                      <a:cubicBezTo>
                        <a:pt x="64" y="9"/>
                        <a:pt x="52" y="11"/>
                        <a:pt x="47" y="16"/>
                      </a:cubicBezTo>
                      <a:cubicBezTo>
                        <a:pt x="49" y="15"/>
                        <a:pt x="48" y="12"/>
                        <a:pt x="50" y="12"/>
                      </a:cubicBezTo>
                      <a:cubicBezTo>
                        <a:pt x="49" y="11"/>
                        <a:pt x="46" y="14"/>
                        <a:pt x="47" y="17"/>
                      </a:cubicBezTo>
                      <a:cubicBezTo>
                        <a:pt x="43" y="20"/>
                        <a:pt x="38" y="19"/>
                        <a:pt x="34" y="16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33" y="24"/>
                        <a:pt x="27" y="16"/>
                        <a:pt x="22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1" y="21"/>
                        <a:pt x="20" y="28"/>
                        <a:pt x="17" y="27"/>
                      </a:cubicBezTo>
                      <a:cubicBezTo>
                        <a:pt x="17" y="23"/>
                        <a:pt x="19" y="23"/>
                        <a:pt x="18" y="2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46" name="Freeform 1390"/>
                <p:cNvSpPr>
                  <a:spLocks/>
                </p:cNvSpPr>
                <p:nvPr/>
              </p:nvSpPr>
              <p:spPr bwMode="auto">
                <a:xfrm>
                  <a:off x="3499" y="2833"/>
                  <a:ext cx="3" cy="8"/>
                </a:xfrm>
                <a:custGeom>
                  <a:avLst/>
                  <a:gdLst>
                    <a:gd name="T0" fmla="*/ 3 w 4"/>
                    <a:gd name="T1" fmla="*/ 5 h 9"/>
                    <a:gd name="T2" fmla="*/ 4 w 4"/>
                    <a:gd name="T3" fmla="*/ 1 h 9"/>
                    <a:gd name="T4" fmla="*/ 0 w 4"/>
                    <a:gd name="T5" fmla="*/ 8 h 9"/>
                    <a:gd name="T6" fmla="*/ 4 w 4"/>
                    <a:gd name="T7" fmla="*/ 7 h 9"/>
                    <a:gd name="T8" fmla="*/ 3 w 4"/>
                    <a:gd name="T9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9">
                      <a:moveTo>
                        <a:pt x="3" y="5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0"/>
                        <a:pt x="0" y="5"/>
                        <a:pt x="0" y="8"/>
                      </a:cubicBezTo>
                      <a:cubicBezTo>
                        <a:pt x="2" y="7"/>
                        <a:pt x="4" y="9"/>
                        <a:pt x="4" y="7"/>
                      </a:cubicBezTo>
                      <a:cubicBezTo>
                        <a:pt x="4" y="6"/>
                        <a:pt x="3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47" name="Freeform 1391"/>
                <p:cNvSpPr>
                  <a:spLocks/>
                </p:cNvSpPr>
                <p:nvPr/>
              </p:nvSpPr>
              <p:spPr bwMode="auto">
                <a:xfrm>
                  <a:off x="3450" y="2830"/>
                  <a:ext cx="50" cy="13"/>
                </a:xfrm>
                <a:custGeom>
                  <a:avLst/>
                  <a:gdLst>
                    <a:gd name="T0" fmla="*/ 21 w 58"/>
                    <a:gd name="T1" fmla="*/ 7 h 15"/>
                    <a:gd name="T2" fmla="*/ 20 w 58"/>
                    <a:gd name="T3" fmla="*/ 11 h 15"/>
                    <a:gd name="T4" fmla="*/ 42 w 58"/>
                    <a:gd name="T5" fmla="*/ 14 h 15"/>
                    <a:gd name="T6" fmla="*/ 49 w 58"/>
                    <a:gd name="T7" fmla="*/ 7 h 15"/>
                    <a:gd name="T8" fmla="*/ 50 w 58"/>
                    <a:gd name="T9" fmla="*/ 11 h 15"/>
                    <a:gd name="T10" fmla="*/ 55 w 58"/>
                    <a:gd name="T11" fmla="*/ 6 h 15"/>
                    <a:gd name="T12" fmla="*/ 52 w 58"/>
                    <a:gd name="T13" fmla="*/ 8 h 15"/>
                    <a:gd name="T14" fmla="*/ 53 w 58"/>
                    <a:gd name="T15" fmla="*/ 6 h 15"/>
                    <a:gd name="T16" fmla="*/ 49 w 58"/>
                    <a:gd name="T17" fmla="*/ 7 h 15"/>
                    <a:gd name="T18" fmla="*/ 50 w 58"/>
                    <a:gd name="T19" fmla="*/ 4 h 15"/>
                    <a:gd name="T20" fmla="*/ 41 w 58"/>
                    <a:gd name="T21" fmla="*/ 10 h 15"/>
                    <a:gd name="T22" fmla="*/ 41 w 58"/>
                    <a:gd name="T23" fmla="*/ 4 h 15"/>
                    <a:gd name="T24" fmla="*/ 31 w 58"/>
                    <a:gd name="T25" fmla="*/ 2 h 15"/>
                    <a:gd name="T26" fmla="*/ 32 w 58"/>
                    <a:gd name="T27" fmla="*/ 3 h 15"/>
                    <a:gd name="T28" fmla="*/ 33 w 58"/>
                    <a:gd name="T29" fmla="*/ 8 h 15"/>
                    <a:gd name="T30" fmla="*/ 30 w 58"/>
                    <a:gd name="T31" fmla="*/ 2 h 15"/>
                    <a:gd name="T32" fmla="*/ 12 w 58"/>
                    <a:gd name="T33" fmla="*/ 2 h 15"/>
                    <a:gd name="T34" fmla="*/ 6 w 58"/>
                    <a:gd name="T35" fmla="*/ 8 h 15"/>
                    <a:gd name="T36" fmla="*/ 9 w 58"/>
                    <a:gd name="T37" fmla="*/ 3 h 15"/>
                    <a:gd name="T38" fmla="*/ 5 w 58"/>
                    <a:gd name="T39" fmla="*/ 1 h 15"/>
                    <a:gd name="T40" fmla="*/ 0 w 58"/>
                    <a:gd name="T41" fmla="*/ 9 h 15"/>
                    <a:gd name="T42" fmla="*/ 21 w 58"/>
                    <a:gd name="T43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8" h="15">
                      <a:moveTo>
                        <a:pt x="21" y="7"/>
                      </a:moveTo>
                      <a:cubicBezTo>
                        <a:pt x="21" y="8"/>
                        <a:pt x="20" y="10"/>
                        <a:pt x="20" y="11"/>
                      </a:cubicBezTo>
                      <a:cubicBezTo>
                        <a:pt x="28" y="11"/>
                        <a:pt x="39" y="10"/>
                        <a:pt x="42" y="14"/>
                      </a:cubicBezTo>
                      <a:cubicBezTo>
                        <a:pt x="45" y="15"/>
                        <a:pt x="45" y="9"/>
                        <a:pt x="49" y="7"/>
                      </a:cubicBezTo>
                      <a:cubicBezTo>
                        <a:pt x="50" y="11"/>
                        <a:pt x="50" y="11"/>
                        <a:pt x="50" y="11"/>
                      </a:cubicBezTo>
                      <a:cubicBezTo>
                        <a:pt x="52" y="9"/>
                        <a:pt x="58" y="13"/>
                        <a:pt x="55" y="6"/>
                      </a:cubicBezTo>
                      <a:cubicBezTo>
                        <a:pt x="55" y="6"/>
                        <a:pt x="54" y="10"/>
                        <a:pt x="52" y="8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45" y="0"/>
                        <a:pt x="47" y="13"/>
                        <a:pt x="41" y="10"/>
                      </a:cubicBezTo>
                      <a:cubicBezTo>
                        <a:pt x="41" y="4"/>
                        <a:pt x="41" y="4"/>
                        <a:pt x="41" y="4"/>
                      </a:cubicBezTo>
                      <a:cubicBezTo>
                        <a:pt x="37" y="4"/>
                        <a:pt x="35" y="5"/>
                        <a:pt x="31" y="2"/>
                      </a:cubicBezTo>
                      <a:cubicBezTo>
                        <a:pt x="31" y="2"/>
                        <a:pt x="31" y="5"/>
                        <a:pt x="32" y="3"/>
                      </a:cubicBezTo>
                      <a:cubicBezTo>
                        <a:pt x="33" y="4"/>
                        <a:pt x="33" y="6"/>
                        <a:pt x="33" y="8"/>
                      </a:cubicBezTo>
                      <a:cubicBezTo>
                        <a:pt x="26" y="12"/>
                        <a:pt x="34" y="4"/>
                        <a:pt x="30" y="2"/>
                      </a:cubicBezTo>
                      <a:cubicBezTo>
                        <a:pt x="24" y="6"/>
                        <a:pt x="14" y="7"/>
                        <a:pt x="12" y="2"/>
                      </a:cubicBezTo>
                      <a:cubicBezTo>
                        <a:pt x="13" y="6"/>
                        <a:pt x="9" y="9"/>
                        <a:pt x="6" y="8"/>
                      </a:cubicBezTo>
                      <a:cubicBezTo>
                        <a:pt x="5" y="5"/>
                        <a:pt x="8" y="4"/>
                        <a:pt x="9" y="3"/>
                      </a:cubicBezTo>
                      <a:cubicBezTo>
                        <a:pt x="7" y="2"/>
                        <a:pt x="7" y="0"/>
                        <a:pt x="5" y="1"/>
                      </a:cubicBezTo>
                      <a:cubicBezTo>
                        <a:pt x="6" y="4"/>
                        <a:pt x="4" y="8"/>
                        <a:pt x="0" y="9"/>
                      </a:cubicBezTo>
                      <a:cubicBezTo>
                        <a:pt x="7" y="15"/>
                        <a:pt x="15" y="5"/>
                        <a:pt x="21" y="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48" name="Freeform 1392"/>
                <p:cNvSpPr>
                  <a:spLocks/>
                </p:cNvSpPr>
                <p:nvPr/>
              </p:nvSpPr>
              <p:spPr bwMode="auto">
                <a:xfrm>
                  <a:off x="3464" y="2839"/>
                  <a:ext cx="3" cy="2"/>
                </a:xfrm>
                <a:custGeom>
                  <a:avLst/>
                  <a:gdLst>
                    <a:gd name="T0" fmla="*/ 2 w 3"/>
                    <a:gd name="T1" fmla="*/ 2 h 2"/>
                    <a:gd name="T2" fmla="*/ 3 w 3"/>
                    <a:gd name="T3" fmla="*/ 1 h 2"/>
                    <a:gd name="T4" fmla="*/ 0 w 3"/>
                    <a:gd name="T5" fmla="*/ 0 h 2"/>
                    <a:gd name="T6" fmla="*/ 2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49" name="Freeform 1393"/>
                <p:cNvSpPr>
                  <a:spLocks/>
                </p:cNvSpPr>
                <p:nvPr/>
              </p:nvSpPr>
              <p:spPr bwMode="auto">
                <a:xfrm>
                  <a:off x="4092" y="2964"/>
                  <a:ext cx="2" cy="3"/>
                </a:xfrm>
                <a:custGeom>
                  <a:avLst/>
                  <a:gdLst>
                    <a:gd name="T0" fmla="*/ 2 w 2"/>
                    <a:gd name="T1" fmla="*/ 2 h 3"/>
                    <a:gd name="T2" fmla="*/ 1 w 2"/>
                    <a:gd name="T3" fmla="*/ 0 h 3"/>
                    <a:gd name="T4" fmla="*/ 0 w 2"/>
                    <a:gd name="T5" fmla="*/ 3 h 3"/>
                    <a:gd name="T6" fmla="*/ 2 w 2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0" name="Freeform 1394"/>
                <p:cNvSpPr>
                  <a:spLocks/>
                </p:cNvSpPr>
                <p:nvPr/>
              </p:nvSpPr>
              <p:spPr bwMode="auto">
                <a:xfrm>
                  <a:off x="4082" y="2954"/>
                  <a:ext cx="11" cy="14"/>
                </a:xfrm>
                <a:custGeom>
                  <a:avLst/>
                  <a:gdLst>
                    <a:gd name="T0" fmla="*/ 4 w 12"/>
                    <a:gd name="T1" fmla="*/ 0 h 16"/>
                    <a:gd name="T2" fmla="*/ 1 w 12"/>
                    <a:gd name="T3" fmla="*/ 1 h 16"/>
                    <a:gd name="T4" fmla="*/ 6 w 12"/>
                    <a:gd name="T5" fmla="*/ 16 h 16"/>
                    <a:gd name="T6" fmla="*/ 11 w 12"/>
                    <a:gd name="T7" fmla="*/ 7 h 16"/>
                    <a:gd name="T8" fmla="*/ 6 w 12"/>
                    <a:gd name="T9" fmla="*/ 10 h 16"/>
                    <a:gd name="T10" fmla="*/ 10 w 12"/>
                    <a:gd name="T11" fmla="*/ 3 h 16"/>
                    <a:gd name="T12" fmla="*/ 4 w 12"/>
                    <a:gd name="T13" fmla="*/ 4 h 16"/>
                    <a:gd name="T14" fmla="*/ 4 w 12"/>
                    <a:gd name="T1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16">
                      <a:moveTo>
                        <a:pt x="4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11"/>
                        <a:pt x="0" y="8"/>
                        <a:pt x="6" y="16"/>
                      </a:cubicBezTo>
                      <a:cubicBezTo>
                        <a:pt x="8" y="14"/>
                        <a:pt x="12" y="11"/>
                        <a:pt x="11" y="7"/>
                      </a:cubicBezTo>
                      <a:cubicBezTo>
                        <a:pt x="10" y="7"/>
                        <a:pt x="8" y="11"/>
                        <a:pt x="6" y="10"/>
                      </a:cubicBezTo>
                      <a:cubicBezTo>
                        <a:pt x="7" y="7"/>
                        <a:pt x="9" y="7"/>
                        <a:pt x="10" y="3"/>
                      </a:cubicBezTo>
                      <a:cubicBezTo>
                        <a:pt x="7" y="0"/>
                        <a:pt x="8" y="6"/>
                        <a:pt x="4" y="4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1" name="Freeform 1395"/>
                <p:cNvSpPr>
                  <a:spLocks/>
                </p:cNvSpPr>
                <p:nvPr/>
              </p:nvSpPr>
              <p:spPr bwMode="auto">
                <a:xfrm>
                  <a:off x="4082" y="2959"/>
                  <a:ext cx="1" cy="4"/>
                </a:xfrm>
                <a:custGeom>
                  <a:avLst/>
                  <a:gdLst>
                    <a:gd name="T0" fmla="*/ 1 w 2"/>
                    <a:gd name="T1" fmla="*/ 5 h 5"/>
                    <a:gd name="T2" fmla="*/ 2 w 2"/>
                    <a:gd name="T3" fmla="*/ 0 h 5"/>
                    <a:gd name="T4" fmla="*/ 1 w 2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1" y="5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2"/>
                        <a:pt x="0" y="4"/>
                        <a:pt x="1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2" name="Freeform 1396"/>
                <p:cNvSpPr>
                  <a:spLocks/>
                </p:cNvSpPr>
                <p:nvPr/>
              </p:nvSpPr>
              <p:spPr bwMode="auto">
                <a:xfrm>
                  <a:off x="4078" y="2960"/>
                  <a:ext cx="3" cy="6"/>
                </a:xfrm>
                <a:custGeom>
                  <a:avLst/>
                  <a:gdLst>
                    <a:gd name="T0" fmla="*/ 3 w 3"/>
                    <a:gd name="T1" fmla="*/ 4 h 6"/>
                    <a:gd name="T2" fmla="*/ 3 w 3"/>
                    <a:gd name="T3" fmla="*/ 0 h 6"/>
                    <a:gd name="T4" fmla="*/ 0 w 3"/>
                    <a:gd name="T5" fmla="*/ 6 h 6"/>
                    <a:gd name="T6" fmla="*/ 3 w 3"/>
                    <a:gd name="T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3" y="4"/>
                      </a:moveTo>
                      <a:cubicBezTo>
                        <a:pt x="1" y="4"/>
                        <a:pt x="3" y="0"/>
                        <a:pt x="3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3" name="Freeform 1397"/>
                <p:cNvSpPr>
                  <a:spLocks/>
                </p:cNvSpPr>
                <p:nvPr/>
              </p:nvSpPr>
              <p:spPr bwMode="auto">
                <a:xfrm>
                  <a:off x="4071" y="2963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1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4" name="Freeform 1398"/>
                <p:cNvSpPr>
                  <a:spLocks/>
                </p:cNvSpPr>
                <p:nvPr/>
              </p:nvSpPr>
              <p:spPr bwMode="auto">
                <a:xfrm>
                  <a:off x="4069" y="2956"/>
                  <a:ext cx="7" cy="10"/>
                </a:xfrm>
                <a:custGeom>
                  <a:avLst/>
                  <a:gdLst>
                    <a:gd name="T0" fmla="*/ 0 w 9"/>
                    <a:gd name="T1" fmla="*/ 9 h 11"/>
                    <a:gd name="T2" fmla="*/ 3 w 9"/>
                    <a:gd name="T3" fmla="*/ 9 h 11"/>
                    <a:gd name="T4" fmla="*/ 3 w 9"/>
                    <a:gd name="T5" fmla="*/ 9 h 11"/>
                    <a:gd name="T6" fmla="*/ 5 w 9"/>
                    <a:gd name="T7" fmla="*/ 3 h 11"/>
                    <a:gd name="T8" fmla="*/ 9 w 9"/>
                    <a:gd name="T9" fmla="*/ 4 h 11"/>
                    <a:gd name="T10" fmla="*/ 7 w 9"/>
                    <a:gd name="T11" fmla="*/ 0 h 11"/>
                    <a:gd name="T12" fmla="*/ 0 w 9"/>
                    <a:gd name="T13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11">
                      <a:moveTo>
                        <a:pt x="0" y="9"/>
                      </a:moveTo>
                      <a:cubicBezTo>
                        <a:pt x="1" y="11"/>
                        <a:pt x="2" y="10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2" y="7"/>
                        <a:pt x="3" y="2"/>
                        <a:pt x="5" y="3"/>
                      </a:cubicBezTo>
                      <a:cubicBezTo>
                        <a:pt x="8" y="2"/>
                        <a:pt x="7" y="7"/>
                        <a:pt x="9" y="4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1" y="7"/>
                        <a:pt x="0" y="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5" name="Freeform 1399"/>
                <p:cNvSpPr>
                  <a:spLocks/>
                </p:cNvSpPr>
                <p:nvPr/>
              </p:nvSpPr>
              <p:spPr bwMode="auto">
                <a:xfrm>
                  <a:off x="4072" y="2962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6" name="Freeform 1400"/>
                <p:cNvSpPr>
                  <a:spLocks/>
                </p:cNvSpPr>
                <p:nvPr/>
              </p:nvSpPr>
              <p:spPr bwMode="auto">
                <a:xfrm>
                  <a:off x="4076" y="2961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2 h 3"/>
                    <a:gd name="T4" fmla="*/ 1 w 1"/>
                    <a:gd name="T5" fmla="*/ 0 h 3"/>
                    <a:gd name="T6" fmla="*/ 0 w 1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7" name="Freeform 1401"/>
                <p:cNvSpPr>
                  <a:spLocks/>
                </p:cNvSpPr>
                <p:nvPr/>
              </p:nvSpPr>
              <p:spPr bwMode="auto">
                <a:xfrm>
                  <a:off x="4059" y="2953"/>
                  <a:ext cx="8" cy="12"/>
                </a:xfrm>
                <a:custGeom>
                  <a:avLst/>
                  <a:gdLst>
                    <a:gd name="T0" fmla="*/ 3 w 9"/>
                    <a:gd name="T1" fmla="*/ 12 h 13"/>
                    <a:gd name="T2" fmla="*/ 9 w 9"/>
                    <a:gd name="T3" fmla="*/ 8 h 13"/>
                    <a:gd name="T4" fmla="*/ 5 w 9"/>
                    <a:gd name="T5" fmla="*/ 0 h 13"/>
                    <a:gd name="T6" fmla="*/ 1 w 9"/>
                    <a:gd name="T7" fmla="*/ 2 h 13"/>
                    <a:gd name="T8" fmla="*/ 3 w 9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3">
                      <a:moveTo>
                        <a:pt x="3" y="12"/>
                      </a:moveTo>
                      <a:cubicBezTo>
                        <a:pt x="4" y="6"/>
                        <a:pt x="9" y="13"/>
                        <a:pt x="9" y="8"/>
                      </a:cubicBezTo>
                      <a:cubicBezTo>
                        <a:pt x="6" y="8"/>
                        <a:pt x="4" y="4"/>
                        <a:pt x="5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4"/>
                        <a:pt x="1" y="9"/>
                        <a:pt x="3" y="1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8" name="Freeform 1402"/>
                <p:cNvSpPr>
                  <a:spLocks/>
                </p:cNvSpPr>
                <p:nvPr/>
              </p:nvSpPr>
              <p:spPr bwMode="auto">
                <a:xfrm>
                  <a:off x="4056" y="2950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9" name="Freeform 1403"/>
                <p:cNvSpPr>
                  <a:spLocks/>
                </p:cNvSpPr>
                <p:nvPr/>
              </p:nvSpPr>
              <p:spPr bwMode="auto">
                <a:xfrm>
                  <a:off x="4042" y="2947"/>
                  <a:ext cx="15" cy="14"/>
                </a:xfrm>
                <a:custGeom>
                  <a:avLst/>
                  <a:gdLst>
                    <a:gd name="T0" fmla="*/ 0 w 18"/>
                    <a:gd name="T1" fmla="*/ 15 h 17"/>
                    <a:gd name="T2" fmla="*/ 8 w 18"/>
                    <a:gd name="T3" fmla="*/ 8 h 17"/>
                    <a:gd name="T4" fmla="*/ 5 w 18"/>
                    <a:gd name="T5" fmla="*/ 13 h 17"/>
                    <a:gd name="T6" fmla="*/ 12 w 18"/>
                    <a:gd name="T7" fmla="*/ 11 h 17"/>
                    <a:gd name="T8" fmla="*/ 9 w 18"/>
                    <a:gd name="T9" fmla="*/ 16 h 17"/>
                    <a:gd name="T10" fmla="*/ 15 w 18"/>
                    <a:gd name="T11" fmla="*/ 11 h 17"/>
                    <a:gd name="T12" fmla="*/ 18 w 18"/>
                    <a:gd name="T13" fmla="*/ 15 h 17"/>
                    <a:gd name="T14" fmla="*/ 18 w 18"/>
                    <a:gd name="T15" fmla="*/ 8 h 17"/>
                    <a:gd name="T16" fmla="*/ 14 w 18"/>
                    <a:gd name="T17" fmla="*/ 9 h 17"/>
                    <a:gd name="T18" fmla="*/ 16 w 18"/>
                    <a:gd name="T19" fmla="*/ 5 h 17"/>
                    <a:gd name="T20" fmla="*/ 6 w 18"/>
                    <a:gd name="T21" fmla="*/ 0 h 17"/>
                    <a:gd name="T22" fmla="*/ 0 w 18"/>
                    <a:gd name="T23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" h="17">
                      <a:moveTo>
                        <a:pt x="0" y="15"/>
                      </a:move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7" y="10"/>
                        <a:pt x="7" y="12"/>
                        <a:pt x="5" y="13"/>
                      </a:cubicBezTo>
                      <a:cubicBezTo>
                        <a:pt x="9" y="14"/>
                        <a:pt x="9" y="10"/>
                        <a:pt x="12" y="11"/>
                      </a:cubicBezTo>
                      <a:cubicBezTo>
                        <a:pt x="13" y="17"/>
                        <a:pt x="7" y="11"/>
                        <a:pt x="9" y="16"/>
                      </a:cubicBezTo>
                      <a:cubicBezTo>
                        <a:pt x="11" y="16"/>
                        <a:pt x="14" y="16"/>
                        <a:pt x="15" y="11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6" y="7"/>
                        <a:pt x="15" y="14"/>
                        <a:pt x="14" y="9"/>
                      </a:cubicBezTo>
                      <a:cubicBezTo>
                        <a:pt x="14" y="6"/>
                        <a:pt x="15" y="6"/>
                        <a:pt x="16" y="5"/>
                      </a:cubicBezTo>
                      <a:cubicBezTo>
                        <a:pt x="14" y="6"/>
                        <a:pt x="10" y="0"/>
                        <a:pt x="6" y="0"/>
                      </a:cubicBezTo>
                      <a:cubicBezTo>
                        <a:pt x="2" y="1"/>
                        <a:pt x="3" y="12"/>
                        <a:pt x="0" y="1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0" name="Freeform 1404"/>
                <p:cNvSpPr>
                  <a:spLocks/>
                </p:cNvSpPr>
                <p:nvPr/>
              </p:nvSpPr>
              <p:spPr bwMode="auto">
                <a:xfrm>
                  <a:off x="4041" y="2951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1" name="Freeform 1405"/>
                <p:cNvSpPr>
                  <a:spLocks/>
                </p:cNvSpPr>
                <p:nvPr/>
              </p:nvSpPr>
              <p:spPr bwMode="auto">
                <a:xfrm>
                  <a:off x="4025" y="2946"/>
                  <a:ext cx="14" cy="15"/>
                </a:xfrm>
                <a:custGeom>
                  <a:avLst/>
                  <a:gdLst>
                    <a:gd name="T0" fmla="*/ 10 w 16"/>
                    <a:gd name="T1" fmla="*/ 17 h 18"/>
                    <a:gd name="T2" fmla="*/ 14 w 16"/>
                    <a:gd name="T3" fmla="*/ 13 h 18"/>
                    <a:gd name="T4" fmla="*/ 15 w 16"/>
                    <a:gd name="T5" fmla="*/ 16 h 18"/>
                    <a:gd name="T6" fmla="*/ 16 w 16"/>
                    <a:gd name="T7" fmla="*/ 11 h 18"/>
                    <a:gd name="T8" fmla="*/ 8 w 16"/>
                    <a:gd name="T9" fmla="*/ 13 h 18"/>
                    <a:gd name="T10" fmla="*/ 6 w 16"/>
                    <a:gd name="T11" fmla="*/ 5 h 18"/>
                    <a:gd name="T12" fmla="*/ 10 w 16"/>
                    <a:gd name="T13" fmla="*/ 7 h 18"/>
                    <a:gd name="T14" fmla="*/ 0 w 16"/>
                    <a:gd name="T15" fmla="*/ 8 h 18"/>
                    <a:gd name="T16" fmla="*/ 2 w 16"/>
                    <a:gd name="T17" fmla="*/ 10 h 18"/>
                    <a:gd name="T18" fmla="*/ 0 w 16"/>
                    <a:gd name="T19" fmla="*/ 11 h 18"/>
                    <a:gd name="T20" fmla="*/ 10 w 16"/>
                    <a:gd name="T21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18">
                      <a:moveTo>
                        <a:pt x="10" y="17"/>
                      </a:move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3"/>
                        <a:pt x="14" y="15"/>
                        <a:pt x="15" y="16"/>
                      </a:cubicBezTo>
                      <a:cubicBezTo>
                        <a:pt x="15" y="14"/>
                        <a:pt x="16" y="12"/>
                        <a:pt x="16" y="11"/>
                      </a:cubicBezTo>
                      <a:cubicBezTo>
                        <a:pt x="14" y="5"/>
                        <a:pt x="11" y="12"/>
                        <a:pt x="8" y="13"/>
                      </a:cubicBezTo>
                      <a:cubicBezTo>
                        <a:pt x="3" y="11"/>
                        <a:pt x="9" y="10"/>
                        <a:pt x="6" y="5"/>
                      </a:cubicBezTo>
                      <a:cubicBezTo>
                        <a:pt x="8" y="5"/>
                        <a:pt x="8" y="6"/>
                        <a:pt x="10" y="7"/>
                      </a:cubicBezTo>
                      <a:cubicBezTo>
                        <a:pt x="7" y="0"/>
                        <a:pt x="2" y="6"/>
                        <a:pt x="0" y="8"/>
                      </a:cubicBezTo>
                      <a:cubicBezTo>
                        <a:pt x="1" y="8"/>
                        <a:pt x="1" y="10"/>
                        <a:pt x="2" y="1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2" y="16"/>
                        <a:pt x="4" y="18"/>
                        <a:pt x="10" y="1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2" name="Freeform 1406"/>
                <p:cNvSpPr>
                  <a:spLocks/>
                </p:cNvSpPr>
                <p:nvPr/>
              </p:nvSpPr>
              <p:spPr bwMode="auto">
                <a:xfrm>
                  <a:off x="4038" y="2959"/>
                  <a:ext cx="2" cy="3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0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2"/>
                        <a:pt x="1" y="3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3" name="Freeform 1407"/>
                <p:cNvSpPr>
                  <a:spLocks/>
                </p:cNvSpPr>
                <p:nvPr/>
              </p:nvSpPr>
              <p:spPr bwMode="auto">
                <a:xfrm>
                  <a:off x="4025" y="2952"/>
                  <a:ext cx="0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1" name="Group 1609"/>
              <p:cNvGrpSpPr>
                <a:grpSpLocks/>
              </p:cNvGrpSpPr>
              <p:nvPr/>
            </p:nvGrpSpPr>
            <p:grpSpPr bwMode="auto">
              <a:xfrm>
                <a:off x="3323" y="1923"/>
                <a:ext cx="931" cy="1334"/>
                <a:chOff x="3323" y="1923"/>
                <a:chExt cx="931" cy="1334"/>
              </a:xfrm>
            </p:grpSpPr>
            <p:sp>
              <p:nvSpPr>
                <p:cNvPr id="64" name="Freeform 1409"/>
                <p:cNvSpPr>
                  <a:spLocks/>
                </p:cNvSpPr>
                <p:nvPr/>
              </p:nvSpPr>
              <p:spPr bwMode="auto">
                <a:xfrm>
                  <a:off x="4024" y="2958"/>
                  <a:ext cx="2" cy="2"/>
                </a:xfrm>
                <a:custGeom>
                  <a:avLst/>
                  <a:gdLst>
                    <a:gd name="T0" fmla="*/ 3 w 3"/>
                    <a:gd name="T1" fmla="*/ 1 h 3"/>
                    <a:gd name="T2" fmla="*/ 0 w 3"/>
                    <a:gd name="T3" fmla="*/ 0 h 3"/>
                    <a:gd name="T4" fmla="*/ 1 w 3"/>
                    <a:gd name="T5" fmla="*/ 3 h 3"/>
                    <a:gd name="T6" fmla="*/ 3 w 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3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5" name="Freeform 1410"/>
                <p:cNvSpPr>
                  <a:spLocks/>
                </p:cNvSpPr>
                <p:nvPr/>
              </p:nvSpPr>
              <p:spPr bwMode="auto">
                <a:xfrm>
                  <a:off x="3931" y="2947"/>
                  <a:ext cx="92" cy="19"/>
                </a:xfrm>
                <a:custGeom>
                  <a:avLst/>
                  <a:gdLst>
                    <a:gd name="T0" fmla="*/ 0 w 107"/>
                    <a:gd name="T1" fmla="*/ 7 h 22"/>
                    <a:gd name="T2" fmla="*/ 4 w 107"/>
                    <a:gd name="T3" fmla="*/ 10 h 22"/>
                    <a:gd name="T4" fmla="*/ 0 w 107"/>
                    <a:gd name="T5" fmla="*/ 15 h 22"/>
                    <a:gd name="T6" fmla="*/ 1 w 107"/>
                    <a:gd name="T7" fmla="*/ 22 h 22"/>
                    <a:gd name="T8" fmla="*/ 9 w 107"/>
                    <a:gd name="T9" fmla="*/ 18 h 22"/>
                    <a:gd name="T10" fmla="*/ 9 w 107"/>
                    <a:gd name="T11" fmla="*/ 22 h 22"/>
                    <a:gd name="T12" fmla="*/ 25 w 107"/>
                    <a:gd name="T13" fmla="*/ 18 h 22"/>
                    <a:gd name="T14" fmla="*/ 36 w 107"/>
                    <a:gd name="T15" fmla="*/ 16 h 22"/>
                    <a:gd name="T16" fmla="*/ 81 w 107"/>
                    <a:gd name="T17" fmla="*/ 16 h 22"/>
                    <a:gd name="T18" fmla="*/ 83 w 107"/>
                    <a:gd name="T19" fmla="*/ 10 h 22"/>
                    <a:gd name="T20" fmla="*/ 86 w 107"/>
                    <a:gd name="T21" fmla="*/ 14 h 22"/>
                    <a:gd name="T22" fmla="*/ 83 w 107"/>
                    <a:gd name="T23" fmla="*/ 14 h 22"/>
                    <a:gd name="T24" fmla="*/ 96 w 107"/>
                    <a:gd name="T25" fmla="*/ 15 h 22"/>
                    <a:gd name="T26" fmla="*/ 96 w 107"/>
                    <a:gd name="T27" fmla="*/ 8 h 22"/>
                    <a:gd name="T28" fmla="*/ 102 w 107"/>
                    <a:gd name="T29" fmla="*/ 16 h 22"/>
                    <a:gd name="T30" fmla="*/ 106 w 107"/>
                    <a:gd name="T31" fmla="*/ 11 h 22"/>
                    <a:gd name="T32" fmla="*/ 102 w 107"/>
                    <a:gd name="T33" fmla="*/ 5 h 22"/>
                    <a:gd name="T34" fmla="*/ 105 w 107"/>
                    <a:gd name="T35" fmla="*/ 2 h 22"/>
                    <a:gd name="T36" fmla="*/ 76 w 107"/>
                    <a:gd name="T37" fmla="*/ 12 h 22"/>
                    <a:gd name="T38" fmla="*/ 77 w 107"/>
                    <a:gd name="T39" fmla="*/ 8 h 22"/>
                    <a:gd name="T40" fmla="*/ 59 w 107"/>
                    <a:gd name="T41" fmla="*/ 5 h 22"/>
                    <a:gd name="T42" fmla="*/ 53 w 107"/>
                    <a:gd name="T43" fmla="*/ 11 h 22"/>
                    <a:gd name="T44" fmla="*/ 49 w 107"/>
                    <a:gd name="T45" fmla="*/ 9 h 22"/>
                    <a:gd name="T46" fmla="*/ 49 w 107"/>
                    <a:gd name="T47" fmla="*/ 12 h 22"/>
                    <a:gd name="T48" fmla="*/ 43 w 107"/>
                    <a:gd name="T49" fmla="*/ 8 h 22"/>
                    <a:gd name="T50" fmla="*/ 42 w 107"/>
                    <a:gd name="T51" fmla="*/ 16 h 22"/>
                    <a:gd name="T52" fmla="*/ 31 w 107"/>
                    <a:gd name="T53" fmla="*/ 5 h 22"/>
                    <a:gd name="T54" fmla="*/ 33 w 107"/>
                    <a:gd name="T55" fmla="*/ 9 h 22"/>
                    <a:gd name="T56" fmla="*/ 31 w 107"/>
                    <a:gd name="T57" fmla="*/ 13 h 22"/>
                    <a:gd name="T58" fmla="*/ 29 w 107"/>
                    <a:gd name="T59" fmla="*/ 6 h 22"/>
                    <a:gd name="T60" fmla="*/ 21 w 107"/>
                    <a:gd name="T61" fmla="*/ 11 h 22"/>
                    <a:gd name="T62" fmla="*/ 22 w 107"/>
                    <a:gd name="T63" fmla="*/ 15 h 22"/>
                    <a:gd name="T64" fmla="*/ 11 w 107"/>
                    <a:gd name="T65" fmla="*/ 13 h 22"/>
                    <a:gd name="T66" fmla="*/ 16 w 107"/>
                    <a:gd name="T67" fmla="*/ 7 h 22"/>
                    <a:gd name="T68" fmla="*/ 12 w 107"/>
                    <a:gd name="T69" fmla="*/ 4 h 22"/>
                    <a:gd name="T70" fmla="*/ 5 w 107"/>
                    <a:gd name="T71" fmla="*/ 13 h 22"/>
                    <a:gd name="T72" fmla="*/ 0 w 107"/>
                    <a:gd name="T73" fmla="*/ 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07" h="22">
                      <a:moveTo>
                        <a:pt x="0" y="7"/>
                      </a:moveTo>
                      <a:cubicBezTo>
                        <a:pt x="1" y="9"/>
                        <a:pt x="2" y="10"/>
                        <a:pt x="4" y="10"/>
                      </a:cubicBezTo>
                      <a:cubicBezTo>
                        <a:pt x="4" y="13"/>
                        <a:pt x="1" y="13"/>
                        <a:pt x="0" y="15"/>
                      </a:cubicBezTo>
                      <a:cubicBezTo>
                        <a:pt x="3" y="17"/>
                        <a:pt x="0" y="18"/>
                        <a:pt x="1" y="22"/>
                      </a:cubicBezTo>
                      <a:cubicBezTo>
                        <a:pt x="4" y="22"/>
                        <a:pt x="5" y="17"/>
                        <a:pt x="9" y="18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14" y="19"/>
                        <a:pt x="21" y="16"/>
                        <a:pt x="25" y="18"/>
                      </a:cubicBezTo>
                      <a:cubicBezTo>
                        <a:pt x="29" y="20"/>
                        <a:pt x="32" y="18"/>
                        <a:pt x="36" y="16"/>
                      </a:cubicBezTo>
                      <a:cubicBezTo>
                        <a:pt x="50" y="17"/>
                        <a:pt x="65" y="13"/>
                        <a:pt x="81" y="16"/>
                      </a:cubicBezTo>
                      <a:cubicBezTo>
                        <a:pt x="83" y="10"/>
                        <a:pt x="83" y="10"/>
                        <a:pt x="83" y="10"/>
                      </a:cubicBezTo>
                      <a:cubicBezTo>
                        <a:pt x="84" y="13"/>
                        <a:pt x="87" y="10"/>
                        <a:pt x="86" y="14"/>
                      </a:cubicBezTo>
                      <a:cubicBezTo>
                        <a:pt x="85" y="13"/>
                        <a:pt x="84" y="14"/>
                        <a:pt x="83" y="14"/>
                      </a:cubicBezTo>
                      <a:cubicBezTo>
                        <a:pt x="87" y="19"/>
                        <a:pt x="92" y="13"/>
                        <a:pt x="96" y="15"/>
                      </a:cubicBezTo>
                      <a:cubicBezTo>
                        <a:pt x="96" y="14"/>
                        <a:pt x="95" y="9"/>
                        <a:pt x="96" y="8"/>
                      </a:cubicBezTo>
                      <a:cubicBezTo>
                        <a:pt x="96" y="15"/>
                        <a:pt x="101" y="7"/>
                        <a:pt x="102" y="16"/>
                      </a:cubicBezTo>
                      <a:cubicBezTo>
                        <a:pt x="106" y="18"/>
                        <a:pt x="102" y="9"/>
                        <a:pt x="106" y="11"/>
                      </a:cubicBezTo>
                      <a:cubicBezTo>
                        <a:pt x="107" y="6"/>
                        <a:pt x="102" y="9"/>
                        <a:pt x="102" y="5"/>
                      </a:cubicBezTo>
                      <a:cubicBezTo>
                        <a:pt x="103" y="2"/>
                        <a:pt x="106" y="7"/>
                        <a:pt x="105" y="2"/>
                      </a:cubicBezTo>
                      <a:cubicBezTo>
                        <a:pt x="99" y="0"/>
                        <a:pt x="86" y="9"/>
                        <a:pt x="76" y="12"/>
                      </a:cubicBezTo>
                      <a:cubicBezTo>
                        <a:pt x="77" y="8"/>
                        <a:pt x="77" y="8"/>
                        <a:pt x="77" y="8"/>
                      </a:cubicBezTo>
                      <a:cubicBezTo>
                        <a:pt x="72" y="11"/>
                        <a:pt x="64" y="11"/>
                        <a:pt x="59" y="5"/>
                      </a:cubicBezTo>
                      <a:cubicBezTo>
                        <a:pt x="60" y="8"/>
                        <a:pt x="52" y="3"/>
                        <a:pt x="53" y="11"/>
                      </a:cubicBezTo>
                      <a:cubicBezTo>
                        <a:pt x="51" y="9"/>
                        <a:pt x="51" y="10"/>
                        <a:pt x="49" y="9"/>
                      </a:cubicBezTo>
                      <a:cubicBezTo>
                        <a:pt x="49" y="12"/>
                        <a:pt x="49" y="12"/>
                        <a:pt x="49" y="12"/>
                      </a:cubicBezTo>
                      <a:cubicBezTo>
                        <a:pt x="46" y="12"/>
                        <a:pt x="46" y="8"/>
                        <a:pt x="43" y="8"/>
                      </a:cubicBezTo>
                      <a:cubicBezTo>
                        <a:pt x="45" y="12"/>
                        <a:pt x="43" y="13"/>
                        <a:pt x="42" y="16"/>
                      </a:cubicBezTo>
                      <a:cubicBezTo>
                        <a:pt x="39" y="12"/>
                        <a:pt x="34" y="9"/>
                        <a:pt x="31" y="5"/>
                      </a:cubicBezTo>
                      <a:cubicBezTo>
                        <a:pt x="32" y="7"/>
                        <a:pt x="32" y="8"/>
                        <a:pt x="33" y="9"/>
                      </a:cubicBezTo>
                      <a:cubicBezTo>
                        <a:pt x="31" y="8"/>
                        <a:pt x="31" y="12"/>
                        <a:pt x="31" y="13"/>
                      </a:cubicBezTo>
                      <a:cubicBezTo>
                        <a:pt x="29" y="13"/>
                        <a:pt x="29" y="9"/>
                        <a:pt x="29" y="6"/>
                      </a:cubicBezTo>
                      <a:cubicBezTo>
                        <a:pt x="25" y="5"/>
                        <a:pt x="24" y="14"/>
                        <a:pt x="21" y="11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18" y="16"/>
                        <a:pt x="15" y="12"/>
                        <a:pt x="11" y="13"/>
                      </a:cubicBezTo>
                      <a:cubicBezTo>
                        <a:pt x="8" y="8"/>
                        <a:pt x="14" y="9"/>
                        <a:pt x="16" y="7"/>
                      </a:cubicBezTo>
                      <a:cubicBezTo>
                        <a:pt x="15" y="6"/>
                        <a:pt x="13" y="5"/>
                        <a:pt x="12" y="4"/>
                      </a:cubicBezTo>
                      <a:cubicBezTo>
                        <a:pt x="10" y="6"/>
                        <a:pt x="8" y="10"/>
                        <a:pt x="5" y="13"/>
                      </a:cubicBezTo>
                      <a:cubicBezTo>
                        <a:pt x="7" y="7"/>
                        <a:pt x="2" y="7"/>
                        <a:pt x="0" y="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6" name="Freeform 1411"/>
                <p:cNvSpPr>
                  <a:spLocks/>
                </p:cNvSpPr>
                <p:nvPr/>
              </p:nvSpPr>
              <p:spPr bwMode="auto">
                <a:xfrm>
                  <a:off x="3941" y="2949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7" name="Freeform 1412"/>
                <p:cNvSpPr>
                  <a:spLocks/>
                </p:cNvSpPr>
                <p:nvPr/>
              </p:nvSpPr>
              <p:spPr bwMode="auto">
                <a:xfrm>
                  <a:off x="3931" y="2953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8" name="Freeform 1413"/>
                <p:cNvSpPr>
                  <a:spLocks/>
                </p:cNvSpPr>
                <p:nvPr/>
              </p:nvSpPr>
              <p:spPr bwMode="auto">
                <a:xfrm>
                  <a:off x="3951" y="2963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9" name="Freeform 1414"/>
                <p:cNvSpPr>
                  <a:spLocks/>
                </p:cNvSpPr>
                <p:nvPr/>
              </p:nvSpPr>
              <p:spPr bwMode="auto">
                <a:xfrm>
                  <a:off x="3955" y="2949"/>
                  <a:ext cx="2" cy="3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2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0" name="Freeform 1415"/>
                <p:cNvSpPr>
                  <a:spLocks/>
                </p:cNvSpPr>
                <p:nvPr/>
              </p:nvSpPr>
              <p:spPr bwMode="auto">
                <a:xfrm>
                  <a:off x="3976" y="2949"/>
                  <a:ext cx="2" cy="3"/>
                </a:xfrm>
                <a:custGeom>
                  <a:avLst/>
                  <a:gdLst>
                    <a:gd name="T0" fmla="*/ 1 w 2"/>
                    <a:gd name="T1" fmla="*/ 3 h 3"/>
                    <a:gd name="T2" fmla="*/ 2 w 2"/>
                    <a:gd name="T3" fmla="*/ 0 h 3"/>
                    <a:gd name="T4" fmla="*/ 1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2" y="2"/>
                        <a:pt x="1" y="1"/>
                        <a:pt x="2" y="0"/>
                      </a:cubicBezTo>
                      <a:cubicBezTo>
                        <a:pt x="0" y="0"/>
                        <a:pt x="0" y="1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1" name="Freeform 1416"/>
                <p:cNvSpPr>
                  <a:spLocks/>
                </p:cNvSpPr>
                <p:nvPr/>
              </p:nvSpPr>
              <p:spPr bwMode="auto">
                <a:xfrm>
                  <a:off x="3933" y="2950"/>
                  <a:ext cx="4" cy="2"/>
                </a:xfrm>
                <a:custGeom>
                  <a:avLst/>
                  <a:gdLst>
                    <a:gd name="T0" fmla="*/ 4 w 4"/>
                    <a:gd name="T1" fmla="*/ 0 h 2"/>
                    <a:gd name="T2" fmla="*/ 1 w 4"/>
                    <a:gd name="T3" fmla="*/ 1 h 2"/>
                    <a:gd name="T4" fmla="*/ 0 w 4"/>
                    <a:gd name="T5" fmla="*/ 2 h 2"/>
                    <a:gd name="T6" fmla="*/ 4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2" name="Freeform 1417"/>
                <p:cNvSpPr>
                  <a:spLocks/>
                </p:cNvSpPr>
                <p:nvPr/>
              </p:nvSpPr>
              <p:spPr bwMode="auto">
                <a:xfrm>
                  <a:off x="3878" y="2952"/>
                  <a:ext cx="50" cy="21"/>
                </a:xfrm>
                <a:custGeom>
                  <a:avLst/>
                  <a:gdLst>
                    <a:gd name="T0" fmla="*/ 4 w 58"/>
                    <a:gd name="T1" fmla="*/ 21 h 25"/>
                    <a:gd name="T2" fmla="*/ 15 w 58"/>
                    <a:gd name="T3" fmla="*/ 23 h 25"/>
                    <a:gd name="T4" fmla="*/ 21 w 58"/>
                    <a:gd name="T5" fmla="*/ 12 h 25"/>
                    <a:gd name="T6" fmla="*/ 21 w 58"/>
                    <a:gd name="T7" fmla="*/ 21 h 25"/>
                    <a:gd name="T8" fmla="*/ 40 w 58"/>
                    <a:gd name="T9" fmla="*/ 14 h 25"/>
                    <a:gd name="T10" fmla="*/ 40 w 58"/>
                    <a:gd name="T11" fmla="*/ 17 h 25"/>
                    <a:gd name="T12" fmla="*/ 47 w 58"/>
                    <a:gd name="T13" fmla="*/ 7 h 25"/>
                    <a:gd name="T14" fmla="*/ 48 w 58"/>
                    <a:gd name="T15" fmla="*/ 18 h 25"/>
                    <a:gd name="T16" fmla="*/ 47 w 58"/>
                    <a:gd name="T17" fmla="*/ 19 h 25"/>
                    <a:gd name="T18" fmla="*/ 58 w 58"/>
                    <a:gd name="T19" fmla="*/ 15 h 25"/>
                    <a:gd name="T20" fmla="*/ 58 w 58"/>
                    <a:gd name="T21" fmla="*/ 9 h 25"/>
                    <a:gd name="T22" fmla="*/ 57 w 58"/>
                    <a:gd name="T23" fmla="*/ 3 h 25"/>
                    <a:gd name="T24" fmla="*/ 51 w 58"/>
                    <a:gd name="T25" fmla="*/ 8 h 25"/>
                    <a:gd name="T26" fmla="*/ 50 w 58"/>
                    <a:gd name="T27" fmla="*/ 4 h 25"/>
                    <a:gd name="T28" fmla="*/ 48 w 58"/>
                    <a:gd name="T29" fmla="*/ 7 h 25"/>
                    <a:gd name="T30" fmla="*/ 47 w 58"/>
                    <a:gd name="T31" fmla="*/ 3 h 25"/>
                    <a:gd name="T32" fmla="*/ 42 w 58"/>
                    <a:gd name="T33" fmla="*/ 7 h 25"/>
                    <a:gd name="T34" fmla="*/ 42 w 58"/>
                    <a:gd name="T35" fmla="*/ 5 h 25"/>
                    <a:gd name="T36" fmla="*/ 39 w 58"/>
                    <a:gd name="T37" fmla="*/ 10 h 25"/>
                    <a:gd name="T38" fmla="*/ 37 w 58"/>
                    <a:gd name="T39" fmla="*/ 5 h 25"/>
                    <a:gd name="T40" fmla="*/ 38 w 58"/>
                    <a:gd name="T41" fmla="*/ 9 h 25"/>
                    <a:gd name="T42" fmla="*/ 25 w 58"/>
                    <a:gd name="T43" fmla="*/ 4 h 25"/>
                    <a:gd name="T44" fmla="*/ 24 w 58"/>
                    <a:gd name="T45" fmla="*/ 8 h 25"/>
                    <a:gd name="T46" fmla="*/ 30 w 58"/>
                    <a:gd name="T47" fmla="*/ 4 h 25"/>
                    <a:gd name="T48" fmla="*/ 29 w 58"/>
                    <a:gd name="T49" fmla="*/ 14 h 25"/>
                    <a:gd name="T50" fmla="*/ 21 w 58"/>
                    <a:gd name="T51" fmla="*/ 6 h 25"/>
                    <a:gd name="T52" fmla="*/ 12 w 58"/>
                    <a:gd name="T53" fmla="*/ 9 h 25"/>
                    <a:gd name="T54" fmla="*/ 12 w 58"/>
                    <a:gd name="T55" fmla="*/ 7 h 25"/>
                    <a:gd name="T56" fmla="*/ 6 w 58"/>
                    <a:gd name="T57" fmla="*/ 11 h 25"/>
                    <a:gd name="T58" fmla="*/ 8 w 58"/>
                    <a:gd name="T59" fmla="*/ 12 h 25"/>
                    <a:gd name="T60" fmla="*/ 6 w 58"/>
                    <a:gd name="T61" fmla="*/ 15 h 25"/>
                    <a:gd name="T62" fmla="*/ 6 w 58"/>
                    <a:gd name="T63" fmla="*/ 13 h 25"/>
                    <a:gd name="T64" fmla="*/ 0 w 58"/>
                    <a:gd name="T65" fmla="*/ 19 h 25"/>
                    <a:gd name="T66" fmla="*/ 7 w 58"/>
                    <a:gd name="T67" fmla="*/ 15 h 25"/>
                    <a:gd name="T68" fmla="*/ 4 w 58"/>
                    <a:gd name="T69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8" h="25">
                      <a:moveTo>
                        <a:pt x="4" y="21"/>
                      </a:moveTo>
                      <a:cubicBezTo>
                        <a:pt x="7" y="25"/>
                        <a:pt x="11" y="22"/>
                        <a:pt x="15" y="23"/>
                      </a:cubicBezTo>
                      <a:cubicBezTo>
                        <a:pt x="21" y="20"/>
                        <a:pt x="15" y="13"/>
                        <a:pt x="21" y="12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7" y="20"/>
                        <a:pt x="35" y="22"/>
                        <a:pt x="40" y="14"/>
                      </a:cubicBezTo>
                      <a:cubicBezTo>
                        <a:pt x="41" y="15"/>
                        <a:pt x="42" y="16"/>
                        <a:pt x="40" y="17"/>
                      </a:cubicBezTo>
                      <a:cubicBezTo>
                        <a:pt x="44" y="17"/>
                        <a:pt x="42" y="4"/>
                        <a:pt x="47" y="7"/>
                      </a:cubicBezTo>
                      <a:cubicBezTo>
                        <a:pt x="43" y="13"/>
                        <a:pt x="49" y="12"/>
                        <a:pt x="48" y="18"/>
                      </a:cubicBezTo>
                      <a:cubicBezTo>
                        <a:pt x="47" y="19"/>
                        <a:pt x="47" y="19"/>
                        <a:pt x="47" y="19"/>
                      </a:cubicBezTo>
                      <a:cubicBezTo>
                        <a:pt x="51" y="18"/>
                        <a:pt x="55" y="15"/>
                        <a:pt x="58" y="15"/>
                      </a:cubicBezTo>
                      <a:cubicBezTo>
                        <a:pt x="57" y="13"/>
                        <a:pt x="55" y="9"/>
                        <a:pt x="58" y="9"/>
                      </a:cubicBezTo>
                      <a:cubicBezTo>
                        <a:pt x="57" y="8"/>
                        <a:pt x="57" y="6"/>
                        <a:pt x="57" y="3"/>
                      </a:cubicBezTo>
                      <a:cubicBezTo>
                        <a:pt x="54" y="6"/>
                        <a:pt x="53" y="5"/>
                        <a:pt x="51" y="8"/>
                      </a:cubicBezTo>
                      <a:cubicBezTo>
                        <a:pt x="49" y="5"/>
                        <a:pt x="52" y="7"/>
                        <a:pt x="50" y="4"/>
                      </a:cubicBezTo>
                      <a:cubicBezTo>
                        <a:pt x="48" y="7"/>
                        <a:pt x="48" y="7"/>
                        <a:pt x="48" y="7"/>
                      </a:cubicBezTo>
                      <a:cubicBezTo>
                        <a:pt x="46" y="6"/>
                        <a:pt x="50" y="3"/>
                        <a:pt x="47" y="3"/>
                      </a:cubicBezTo>
                      <a:cubicBezTo>
                        <a:pt x="46" y="5"/>
                        <a:pt x="44" y="7"/>
                        <a:pt x="42" y="7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1" y="7"/>
                        <a:pt x="38" y="5"/>
                        <a:pt x="39" y="10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3" y="8"/>
                        <a:pt x="31" y="0"/>
                        <a:pt x="25" y="4"/>
                      </a:cubicBezTo>
                      <a:cubicBezTo>
                        <a:pt x="26" y="5"/>
                        <a:pt x="25" y="7"/>
                        <a:pt x="24" y="8"/>
                      </a:cubicBezTo>
                      <a:cubicBezTo>
                        <a:pt x="27" y="10"/>
                        <a:pt x="27" y="5"/>
                        <a:pt x="30" y="4"/>
                      </a:cubicBezTo>
                      <a:cubicBezTo>
                        <a:pt x="30" y="8"/>
                        <a:pt x="26" y="12"/>
                        <a:pt x="29" y="14"/>
                      </a:cubicBezTo>
                      <a:cubicBezTo>
                        <a:pt x="26" y="10"/>
                        <a:pt x="23" y="15"/>
                        <a:pt x="21" y="6"/>
                      </a:cubicBezTo>
                      <a:cubicBezTo>
                        <a:pt x="17" y="6"/>
                        <a:pt x="16" y="10"/>
                        <a:pt x="12" y="9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13"/>
                        <a:pt x="9" y="5"/>
                        <a:pt x="6" y="11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4"/>
                        <a:pt x="7" y="15"/>
                        <a:pt x="6" y="15"/>
                      </a:cubicBezTo>
                      <a:cubicBezTo>
                        <a:pt x="6" y="14"/>
                        <a:pt x="6" y="14"/>
                        <a:pt x="6" y="13"/>
                      </a:cubicBezTo>
                      <a:cubicBezTo>
                        <a:pt x="5" y="17"/>
                        <a:pt x="1" y="18"/>
                        <a:pt x="0" y="19"/>
                      </a:cubicBezTo>
                      <a:cubicBezTo>
                        <a:pt x="2" y="20"/>
                        <a:pt x="5" y="16"/>
                        <a:pt x="7" y="15"/>
                      </a:cubicBezTo>
                      <a:cubicBezTo>
                        <a:pt x="6" y="18"/>
                        <a:pt x="6" y="21"/>
                        <a:pt x="4" y="2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3" name="Freeform 1418"/>
                <p:cNvSpPr>
                  <a:spLocks/>
                </p:cNvSpPr>
                <p:nvPr/>
              </p:nvSpPr>
              <p:spPr bwMode="auto">
                <a:xfrm>
                  <a:off x="3914" y="2954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4" name="Freeform 1419"/>
                <p:cNvSpPr>
                  <a:spLocks/>
                </p:cNvSpPr>
                <p:nvPr/>
              </p:nvSpPr>
              <p:spPr bwMode="auto">
                <a:xfrm>
                  <a:off x="3838" y="2952"/>
                  <a:ext cx="38" cy="26"/>
                </a:xfrm>
                <a:custGeom>
                  <a:avLst/>
                  <a:gdLst>
                    <a:gd name="T0" fmla="*/ 33 w 45"/>
                    <a:gd name="T1" fmla="*/ 14 h 30"/>
                    <a:gd name="T2" fmla="*/ 31 w 45"/>
                    <a:gd name="T3" fmla="*/ 9 h 30"/>
                    <a:gd name="T4" fmla="*/ 32 w 45"/>
                    <a:gd name="T5" fmla="*/ 19 h 30"/>
                    <a:gd name="T6" fmla="*/ 27 w 45"/>
                    <a:gd name="T7" fmla="*/ 21 h 30"/>
                    <a:gd name="T8" fmla="*/ 27 w 45"/>
                    <a:gd name="T9" fmla="*/ 12 h 30"/>
                    <a:gd name="T10" fmla="*/ 22 w 45"/>
                    <a:gd name="T11" fmla="*/ 11 h 30"/>
                    <a:gd name="T12" fmla="*/ 23 w 45"/>
                    <a:gd name="T13" fmla="*/ 17 h 30"/>
                    <a:gd name="T14" fmla="*/ 17 w 45"/>
                    <a:gd name="T15" fmla="*/ 20 h 30"/>
                    <a:gd name="T16" fmla="*/ 20 w 45"/>
                    <a:gd name="T17" fmla="*/ 18 h 30"/>
                    <a:gd name="T18" fmla="*/ 16 w 45"/>
                    <a:gd name="T19" fmla="*/ 12 h 30"/>
                    <a:gd name="T20" fmla="*/ 4 w 45"/>
                    <a:gd name="T21" fmla="*/ 29 h 30"/>
                    <a:gd name="T22" fmla="*/ 8 w 45"/>
                    <a:gd name="T23" fmla="*/ 27 h 30"/>
                    <a:gd name="T24" fmla="*/ 8 w 45"/>
                    <a:gd name="T25" fmla="*/ 20 h 30"/>
                    <a:gd name="T26" fmla="*/ 12 w 45"/>
                    <a:gd name="T27" fmla="*/ 22 h 30"/>
                    <a:gd name="T28" fmla="*/ 10 w 45"/>
                    <a:gd name="T29" fmla="*/ 26 h 30"/>
                    <a:gd name="T30" fmla="*/ 40 w 45"/>
                    <a:gd name="T31" fmla="*/ 24 h 30"/>
                    <a:gd name="T32" fmla="*/ 36 w 45"/>
                    <a:gd name="T33" fmla="*/ 24 h 30"/>
                    <a:gd name="T34" fmla="*/ 40 w 45"/>
                    <a:gd name="T35" fmla="*/ 20 h 30"/>
                    <a:gd name="T36" fmla="*/ 37 w 45"/>
                    <a:gd name="T37" fmla="*/ 13 h 30"/>
                    <a:gd name="T38" fmla="*/ 39 w 45"/>
                    <a:gd name="T39" fmla="*/ 15 h 30"/>
                    <a:gd name="T40" fmla="*/ 39 w 45"/>
                    <a:gd name="T41" fmla="*/ 8 h 30"/>
                    <a:gd name="T42" fmla="*/ 45 w 45"/>
                    <a:gd name="T43" fmla="*/ 5 h 30"/>
                    <a:gd name="T44" fmla="*/ 34 w 45"/>
                    <a:gd name="T45" fmla="*/ 5 h 30"/>
                    <a:gd name="T46" fmla="*/ 33 w 45"/>
                    <a:gd name="T47" fmla="*/ 1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5" h="30">
                      <a:moveTo>
                        <a:pt x="33" y="14"/>
                      </a:moveTo>
                      <a:cubicBezTo>
                        <a:pt x="31" y="13"/>
                        <a:pt x="34" y="11"/>
                        <a:pt x="31" y="9"/>
                      </a:cubicBezTo>
                      <a:cubicBezTo>
                        <a:pt x="29" y="12"/>
                        <a:pt x="35" y="15"/>
                        <a:pt x="32" y="19"/>
                      </a:cubicBezTo>
                      <a:cubicBezTo>
                        <a:pt x="31" y="17"/>
                        <a:pt x="28" y="21"/>
                        <a:pt x="27" y="21"/>
                      </a:cubicBezTo>
                      <a:cubicBezTo>
                        <a:pt x="28" y="19"/>
                        <a:pt x="27" y="13"/>
                        <a:pt x="27" y="12"/>
                      </a:cubicBezTo>
                      <a:cubicBezTo>
                        <a:pt x="26" y="14"/>
                        <a:pt x="24" y="11"/>
                        <a:pt x="22" y="11"/>
                      </a:cubicBezTo>
                      <a:cubicBezTo>
                        <a:pt x="26" y="14"/>
                        <a:pt x="19" y="13"/>
                        <a:pt x="23" y="17"/>
                      </a:cubicBezTo>
                      <a:cubicBezTo>
                        <a:pt x="23" y="20"/>
                        <a:pt x="19" y="23"/>
                        <a:pt x="17" y="20"/>
                      </a:cubicBezTo>
                      <a:cubicBezTo>
                        <a:pt x="17" y="18"/>
                        <a:pt x="19" y="18"/>
                        <a:pt x="20" y="18"/>
                      </a:cubicBezTo>
                      <a:cubicBezTo>
                        <a:pt x="20" y="14"/>
                        <a:pt x="17" y="16"/>
                        <a:pt x="16" y="12"/>
                      </a:cubicBezTo>
                      <a:cubicBezTo>
                        <a:pt x="13" y="18"/>
                        <a:pt x="0" y="19"/>
                        <a:pt x="4" y="29"/>
                      </a:cubicBezTo>
                      <a:cubicBezTo>
                        <a:pt x="6" y="30"/>
                        <a:pt x="7" y="28"/>
                        <a:pt x="8" y="27"/>
                      </a:cubicBezTo>
                      <a:cubicBezTo>
                        <a:pt x="4" y="26"/>
                        <a:pt x="8" y="22"/>
                        <a:pt x="8" y="20"/>
                      </a:cubicBezTo>
                      <a:cubicBezTo>
                        <a:pt x="10" y="22"/>
                        <a:pt x="13" y="18"/>
                        <a:pt x="12" y="22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8" y="27"/>
                        <a:pt x="30" y="26"/>
                        <a:pt x="40" y="24"/>
                      </a:cubicBezTo>
                      <a:cubicBezTo>
                        <a:pt x="36" y="24"/>
                        <a:pt x="36" y="24"/>
                        <a:pt x="36" y="24"/>
                      </a:cubicBezTo>
                      <a:cubicBezTo>
                        <a:pt x="36" y="21"/>
                        <a:pt x="38" y="21"/>
                        <a:pt x="40" y="20"/>
                      </a:cubicBez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8" y="13"/>
                        <a:pt x="39" y="12"/>
                        <a:pt x="39" y="15"/>
                      </a:cubicBezTo>
                      <a:cubicBezTo>
                        <a:pt x="41" y="12"/>
                        <a:pt x="40" y="10"/>
                        <a:pt x="39" y="8"/>
                      </a:cubicBezTo>
                      <a:cubicBezTo>
                        <a:pt x="42" y="7"/>
                        <a:pt x="43" y="9"/>
                        <a:pt x="45" y="5"/>
                      </a:cubicBezTo>
                      <a:cubicBezTo>
                        <a:pt x="39" y="0"/>
                        <a:pt x="41" y="10"/>
                        <a:pt x="34" y="5"/>
                      </a:cubicBezTo>
                      <a:lnTo>
                        <a:pt x="33" y="1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5" name="Freeform 1420"/>
                <p:cNvSpPr>
                  <a:spLocks/>
                </p:cNvSpPr>
                <p:nvPr/>
              </p:nvSpPr>
              <p:spPr bwMode="auto">
                <a:xfrm>
                  <a:off x="3875" y="2960"/>
                  <a:ext cx="2" cy="3"/>
                </a:xfrm>
                <a:custGeom>
                  <a:avLst/>
                  <a:gdLst>
                    <a:gd name="T0" fmla="*/ 1 w 2"/>
                    <a:gd name="T1" fmla="*/ 0 h 3"/>
                    <a:gd name="T2" fmla="*/ 0 w 2"/>
                    <a:gd name="T3" fmla="*/ 3 h 3"/>
                    <a:gd name="T4" fmla="*/ 2 w 2"/>
                    <a:gd name="T5" fmla="*/ 2 h 3"/>
                    <a:gd name="T6" fmla="*/ 1 w 2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6" name="Freeform 1421"/>
                <p:cNvSpPr>
                  <a:spLocks/>
                </p:cNvSpPr>
                <p:nvPr/>
              </p:nvSpPr>
              <p:spPr bwMode="auto">
                <a:xfrm>
                  <a:off x="3873" y="2969"/>
                  <a:ext cx="2" cy="4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1 h 5"/>
                    <a:gd name="T4" fmla="*/ 3 w 3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0" y="0"/>
                        <a:pt x="1" y="2"/>
                        <a:pt x="3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7" name="Freeform 1422"/>
                <p:cNvSpPr>
                  <a:spLocks/>
                </p:cNvSpPr>
                <p:nvPr/>
              </p:nvSpPr>
              <p:spPr bwMode="auto">
                <a:xfrm>
                  <a:off x="3846" y="2962"/>
                  <a:ext cx="3" cy="2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1 h 2"/>
                    <a:gd name="T4" fmla="*/ 2 w 3"/>
                    <a:gd name="T5" fmla="*/ 2 h 2"/>
                    <a:gd name="T6" fmla="*/ 3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8" name="Freeform 1423"/>
                <p:cNvSpPr>
                  <a:spLocks/>
                </p:cNvSpPr>
                <p:nvPr/>
              </p:nvSpPr>
              <p:spPr bwMode="auto">
                <a:xfrm>
                  <a:off x="3830" y="2966"/>
                  <a:ext cx="12" cy="12"/>
                </a:xfrm>
                <a:custGeom>
                  <a:avLst/>
                  <a:gdLst>
                    <a:gd name="T0" fmla="*/ 0 w 14"/>
                    <a:gd name="T1" fmla="*/ 14 h 14"/>
                    <a:gd name="T2" fmla="*/ 12 w 14"/>
                    <a:gd name="T3" fmla="*/ 12 h 14"/>
                    <a:gd name="T4" fmla="*/ 11 w 14"/>
                    <a:gd name="T5" fmla="*/ 0 h 14"/>
                    <a:gd name="T6" fmla="*/ 7 w 14"/>
                    <a:gd name="T7" fmla="*/ 8 h 14"/>
                    <a:gd name="T8" fmla="*/ 0 w 14"/>
                    <a:gd name="T9" fmla="*/ 9 h 14"/>
                    <a:gd name="T10" fmla="*/ 0 w 14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4">
                      <a:moveTo>
                        <a:pt x="0" y="14"/>
                      </a:moveTo>
                      <a:cubicBezTo>
                        <a:pt x="5" y="13"/>
                        <a:pt x="7" y="9"/>
                        <a:pt x="12" y="12"/>
                      </a:cubicBezTo>
                      <a:cubicBezTo>
                        <a:pt x="14" y="8"/>
                        <a:pt x="10" y="4"/>
                        <a:pt x="11" y="0"/>
                      </a:cubicBezTo>
                      <a:cubicBezTo>
                        <a:pt x="8" y="0"/>
                        <a:pt x="9" y="7"/>
                        <a:pt x="7" y="8"/>
                      </a:cubicBezTo>
                      <a:cubicBezTo>
                        <a:pt x="5" y="5"/>
                        <a:pt x="3" y="10"/>
                        <a:pt x="0" y="9"/>
                      </a:cubicBezTo>
                      <a:cubicBezTo>
                        <a:pt x="1" y="10"/>
                        <a:pt x="1" y="12"/>
                        <a:pt x="0" y="1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9" name="Freeform 1424"/>
                <p:cNvSpPr>
                  <a:spLocks/>
                </p:cNvSpPr>
                <p:nvPr/>
              </p:nvSpPr>
              <p:spPr bwMode="auto">
                <a:xfrm>
                  <a:off x="3738" y="2958"/>
                  <a:ext cx="95" cy="25"/>
                </a:xfrm>
                <a:custGeom>
                  <a:avLst/>
                  <a:gdLst>
                    <a:gd name="T0" fmla="*/ 90 w 110"/>
                    <a:gd name="T1" fmla="*/ 10 h 29"/>
                    <a:gd name="T2" fmla="*/ 85 w 110"/>
                    <a:gd name="T3" fmla="*/ 12 h 29"/>
                    <a:gd name="T4" fmla="*/ 87 w 110"/>
                    <a:gd name="T5" fmla="*/ 9 h 29"/>
                    <a:gd name="T6" fmla="*/ 82 w 110"/>
                    <a:gd name="T7" fmla="*/ 7 h 29"/>
                    <a:gd name="T8" fmla="*/ 83 w 110"/>
                    <a:gd name="T9" fmla="*/ 9 h 29"/>
                    <a:gd name="T10" fmla="*/ 73 w 110"/>
                    <a:gd name="T11" fmla="*/ 11 h 29"/>
                    <a:gd name="T12" fmla="*/ 71 w 110"/>
                    <a:gd name="T13" fmla="*/ 16 h 29"/>
                    <a:gd name="T14" fmla="*/ 64 w 110"/>
                    <a:gd name="T15" fmla="*/ 9 h 29"/>
                    <a:gd name="T16" fmla="*/ 67 w 110"/>
                    <a:gd name="T17" fmla="*/ 20 h 29"/>
                    <a:gd name="T18" fmla="*/ 55 w 110"/>
                    <a:gd name="T19" fmla="*/ 17 h 29"/>
                    <a:gd name="T20" fmla="*/ 57 w 110"/>
                    <a:gd name="T21" fmla="*/ 16 h 29"/>
                    <a:gd name="T22" fmla="*/ 51 w 110"/>
                    <a:gd name="T23" fmla="*/ 16 h 29"/>
                    <a:gd name="T24" fmla="*/ 51 w 110"/>
                    <a:gd name="T25" fmla="*/ 11 h 29"/>
                    <a:gd name="T26" fmla="*/ 42 w 110"/>
                    <a:gd name="T27" fmla="*/ 12 h 29"/>
                    <a:gd name="T28" fmla="*/ 42 w 110"/>
                    <a:gd name="T29" fmla="*/ 9 h 29"/>
                    <a:gd name="T30" fmla="*/ 25 w 110"/>
                    <a:gd name="T31" fmla="*/ 15 h 29"/>
                    <a:gd name="T32" fmla="*/ 23 w 110"/>
                    <a:gd name="T33" fmla="*/ 12 h 29"/>
                    <a:gd name="T34" fmla="*/ 25 w 110"/>
                    <a:gd name="T35" fmla="*/ 21 h 29"/>
                    <a:gd name="T36" fmla="*/ 18 w 110"/>
                    <a:gd name="T37" fmla="*/ 21 h 29"/>
                    <a:gd name="T38" fmla="*/ 19 w 110"/>
                    <a:gd name="T39" fmla="*/ 14 h 29"/>
                    <a:gd name="T40" fmla="*/ 15 w 110"/>
                    <a:gd name="T41" fmla="*/ 17 h 29"/>
                    <a:gd name="T42" fmla="*/ 12 w 110"/>
                    <a:gd name="T43" fmla="*/ 12 h 29"/>
                    <a:gd name="T44" fmla="*/ 5 w 110"/>
                    <a:gd name="T45" fmla="*/ 21 h 29"/>
                    <a:gd name="T46" fmla="*/ 0 w 110"/>
                    <a:gd name="T47" fmla="*/ 20 h 29"/>
                    <a:gd name="T48" fmla="*/ 4 w 110"/>
                    <a:gd name="T49" fmla="*/ 29 h 29"/>
                    <a:gd name="T50" fmla="*/ 29 w 110"/>
                    <a:gd name="T51" fmla="*/ 26 h 29"/>
                    <a:gd name="T52" fmla="*/ 35 w 110"/>
                    <a:gd name="T53" fmla="*/ 20 h 29"/>
                    <a:gd name="T54" fmla="*/ 36 w 110"/>
                    <a:gd name="T55" fmla="*/ 26 h 29"/>
                    <a:gd name="T56" fmla="*/ 36 w 110"/>
                    <a:gd name="T57" fmla="*/ 20 h 29"/>
                    <a:gd name="T58" fmla="*/ 40 w 110"/>
                    <a:gd name="T59" fmla="*/ 25 h 29"/>
                    <a:gd name="T60" fmla="*/ 42 w 110"/>
                    <a:gd name="T61" fmla="*/ 20 h 29"/>
                    <a:gd name="T62" fmla="*/ 45 w 110"/>
                    <a:gd name="T63" fmla="*/ 26 h 29"/>
                    <a:gd name="T64" fmla="*/ 84 w 110"/>
                    <a:gd name="T65" fmla="*/ 21 h 29"/>
                    <a:gd name="T66" fmla="*/ 83 w 110"/>
                    <a:gd name="T67" fmla="*/ 16 h 29"/>
                    <a:gd name="T68" fmla="*/ 98 w 110"/>
                    <a:gd name="T69" fmla="*/ 15 h 29"/>
                    <a:gd name="T70" fmla="*/ 99 w 110"/>
                    <a:gd name="T71" fmla="*/ 11 h 29"/>
                    <a:gd name="T72" fmla="*/ 99 w 110"/>
                    <a:gd name="T73" fmla="*/ 21 h 29"/>
                    <a:gd name="T74" fmla="*/ 104 w 110"/>
                    <a:gd name="T75" fmla="*/ 19 h 29"/>
                    <a:gd name="T76" fmla="*/ 101 w 110"/>
                    <a:gd name="T77" fmla="*/ 17 h 29"/>
                    <a:gd name="T78" fmla="*/ 106 w 110"/>
                    <a:gd name="T79" fmla="*/ 19 h 29"/>
                    <a:gd name="T80" fmla="*/ 102 w 110"/>
                    <a:gd name="T81" fmla="*/ 8 h 29"/>
                    <a:gd name="T82" fmla="*/ 90 w 110"/>
                    <a:gd name="T83" fmla="*/ 4 h 29"/>
                    <a:gd name="T84" fmla="*/ 90 w 110"/>
                    <a:gd name="T85" fmla="*/ 1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10" h="29">
                      <a:moveTo>
                        <a:pt x="90" y="10"/>
                      </a:moveTo>
                      <a:cubicBezTo>
                        <a:pt x="88" y="11"/>
                        <a:pt x="86" y="14"/>
                        <a:pt x="85" y="12"/>
                      </a:cubicBezTo>
                      <a:cubicBezTo>
                        <a:pt x="85" y="10"/>
                        <a:pt x="86" y="9"/>
                        <a:pt x="87" y="9"/>
                      </a:cubicBezTo>
                      <a:cubicBezTo>
                        <a:pt x="86" y="4"/>
                        <a:pt x="85" y="10"/>
                        <a:pt x="82" y="7"/>
                      </a:cubicBezTo>
                      <a:cubicBezTo>
                        <a:pt x="83" y="7"/>
                        <a:pt x="84" y="8"/>
                        <a:pt x="83" y="9"/>
                      </a:cubicBezTo>
                      <a:cubicBezTo>
                        <a:pt x="77" y="8"/>
                        <a:pt x="80" y="14"/>
                        <a:pt x="73" y="11"/>
                      </a:cubicBezTo>
                      <a:cubicBezTo>
                        <a:pt x="72" y="13"/>
                        <a:pt x="71" y="13"/>
                        <a:pt x="71" y="16"/>
                      </a:cubicBezTo>
                      <a:cubicBezTo>
                        <a:pt x="67" y="12"/>
                        <a:pt x="69" y="12"/>
                        <a:pt x="64" y="9"/>
                      </a:cubicBezTo>
                      <a:cubicBezTo>
                        <a:pt x="64" y="11"/>
                        <a:pt x="66" y="15"/>
                        <a:pt x="67" y="20"/>
                      </a:cubicBezTo>
                      <a:cubicBezTo>
                        <a:pt x="59" y="14"/>
                        <a:pt x="60" y="21"/>
                        <a:pt x="55" y="17"/>
                      </a:cubicBezTo>
                      <a:cubicBezTo>
                        <a:pt x="55" y="16"/>
                        <a:pt x="56" y="15"/>
                        <a:pt x="57" y="16"/>
                      </a:cubicBezTo>
                      <a:cubicBezTo>
                        <a:pt x="56" y="10"/>
                        <a:pt x="54" y="17"/>
                        <a:pt x="51" y="16"/>
                      </a:cubicBezTo>
                      <a:cubicBezTo>
                        <a:pt x="51" y="11"/>
                        <a:pt x="51" y="11"/>
                        <a:pt x="51" y="11"/>
                      </a:cubicBezTo>
                      <a:cubicBezTo>
                        <a:pt x="49" y="12"/>
                        <a:pt x="45" y="16"/>
                        <a:pt x="42" y="12"/>
                      </a:cubicBezTo>
                      <a:cubicBezTo>
                        <a:pt x="42" y="9"/>
                        <a:pt x="42" y="9"/>
                        <a:pt x="42" y="9"/>
                      </a:cubicBezTo>
                      <a:cubicBezTo>
                        <a:pt x="37" y="14"/>
                        <a:pt x="30" y="12"/>
                        <a:pt x="25" y="15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16" y="16"/>
                        <a:pt x="29" y="13"/>
                        <a:pt x="25" y="21"/>
                      </a:cubicBezTo>
                      <a:cubicBezTo>
                        <a:pt x="24" y="11"/>
                        <a:pt x="22" y="24"/>
                        <a:pt x="18" y="21"/>
                      </a:cubicBezTo>
                      <a:cubicBezTo>
                        <a:pt x="16" y="17"/>
                        <a:pt x="21" y="19"/>
                        <a:pt x="19" y="14"/>
                      </a:cubicBezTo>
                      <a:cubicBezTo>
                        <a:pt x="19" y="19"/>
                        <a:pt x="17" y="16"/>
                        <a:pt x="15" y="17"/>
                      </a:cubicBezTo>
                      <a:cubicBezTo>
                        <a:pt x="15" y="13"/>
                        <a:pt x="11" y="17"/>
                        <a:pt x="12" y="12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4" y="18"/>
                        <a:pt x="2" y="19"/>
                        <a:pt x="0" y="20"/>
                      </a:cubicBezTo>
                      <a:cubicBezTo>
                        <a:pt x="4" y="20"/>
                        <a:pt x="0" y="27"/>
                        <a:pt x="4" y="29"/>
                      </a:cubicBezTo>
                      <a:cubicBezTo>
                        <a:pt x="11" y="26"/>
                        <a:pt x="21" y="24"/>
                        <a:pt x="29" y="26"/>
                      </a:cubicBezTo>
                      <a:cubicBezTo>
                        <a:pt x="29" y="19"/>
                        <a:pt x="34" y="25"/>
                        <a:pt x="35" y="20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41" y="24"/>
                        <a:pt x="35" y="22"/>
                        <a:pt x="36" y="20"/>
                      </a:cubicBezTo>
                      <a:cubicBezTo>
                        <a:pt x="38" y="19"/>
                        <a:pt x="40" y="23"/>
                        <a:pt x="40" y="25"/>
                      </a:cubicBezTo>
                      <a:cubicBezTo>
                        <a:pt x="44" y="25"/>
                        <a:pt x="40" y="23"/>
                        <a:pt x="42" y="20"/>
                      </a:cubicBezTo>
                      <a:cubicBezTo>
                        <a:pt x="45" y="26"/>
                        <a:pt x="45" y="26"/>
                        <a:pt x="45" y="26"/>
                      </a:cubicBezTo>
                      <a:cubicBezTo>
                        <a:pt x="56" y="23"/>
                        <a:pt x="71" y="18"/>
                        <a:pt x="84" y="21"/>
                      </a:cubicBezTo>
                      <a:cubicBezTo>
                        <a:pt x="83" y="16"/>
                        <a:pt x="83" y="16"/>
                        <a:pt x="83" y="16"/>
                      </a:cubicBezTo>
                      <a:cubicBezTo>
                        <a:pt x="89" y="18"/>
                        <a:pt x="92" y="6"/>
                        <a:pt x="98" y="15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3"/>
                        <a:pt x="101" y="18"/>
                        <a:pt x="99" y="21"/>
                      </a:cubicBezTo>
                      <a:cubicBezTo>
                        <a:pt x="101" y="19"/>
                        <a:pt x="103" y="21"/>
                        <a:pt x="104" y="19"/>
                      </a:cubicBezTo>
                      <a:cubicBezTo>
                        <a:pt x="101" y="17"/>
                        <a:pt x="101" y="17"/>
                        <a:pt x="101" y="17"/>
                      </a:cubicBezTo>
                      <a:cubicBezTo>
                        <a:pt x="103" y="13"/>
                        <a:pt x="105" y="16"/>
                        <a:pt x="106" y="19"/>
                      </a:cubicBezTo>
                      <a:cubicBezTo>
                        <a:pt x="110" y="14"/>
                        <a:pt x="103" y="11"/>
                        <a:pt x="102" y="8"/>
                      </a:cubicBezTo>
                      <a:cubicBezTo>
                        <a:pt x="96" y="16"/>
                        <a:pt x="95" y="0"/>
                        <a:pt x="90" y="4"/>
                      </a:cubicBezTo>
                      <a:cubicBezTo>
                        <a:pt x="86" y="7"/>
                        <a:pt x="90" y="8"/>
                        <a:pt x="90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0" name="Freeform 1425"/>
                <p:cNvSpPr>
                  <a:spLocks/>
                </p:cNvSpPr>
                <p:nvPr/>
              </p:nvSpPr>
              <p:spPr bwMode="auto">
                <a:xfrm>
                  <a:off x="3824" y="297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1" name="Freeform 1426"/>
                <p:cNvSpPr>
                  <a:spLocks/>
                </p:cNvSpPr>
                <p:nvPr/>
              </p:nvSpPr>
              <p:spPr bwMode="auto">
                <a:xfrm>
                  <a:off x="3737" y="2975"/>
                  <a:ext cx="1" cy="1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0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" name="Rectangle 1427"/>
                <p:cNvSpPr>
                  <a:spLocks noChangeArrowheads="1"/>
                </p:cNvSpPr>
                <p:nvPr/>
              </p:nvSpPr>
              <p:spPr bwMode="auto">
                <a:xfrm>
                  <a:off x="3830" y="2974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3" name="Freeform 1428"/>
                <p:cNvSpPr>
                  <a:spLocks/>
                </p:cNvSpPr>
                <p:nvPr/>
              </p:nvSpPr>
              <p:spPr bwMode="auto">
                <a:xfrm>
                  <a:off x="3831" y="296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4" name="Freeform 1429"/>
                <p:cNvSpPr>
                  <a:spLocks/>
                </p:cNvSpPr>
                <p:nvPr/>
              </p:nvSpPr>
              <p:spPr bwMode="auto">
                <a:xfrm>
                  <a:off x="3724" y="2971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5" name="Freeform 1430"/>
                <p:cNvSpPr>
                  <a:spLocks/>
                </p:cNvSpPr>
                <p:nvPr/>
              </p:nvSpPr>
              <p:spPr bwMode="auto">
                <a:xfrm>
                  <a:off x="3683" y="2972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6" name="Freeform 1431"/>
                <p:cNvSpPr>
                  <a:spLocks/>
                </p:cNvSpPr>
                <p:nvPr/>
              </p:nvSpPr>
              <p:spPr bwMode="auto">
                <a:xfrm>
                  <a:off x="3573" y="2967"/>
                  <a:ext cx="163" cy="31"/>
                </a:xfrm>
                <a:custGeom>
                  <a:avLst/>
                  <a:gdLst>
                    <a:gd name="T0" fmla="*/ 7 w 189"/>
                    <a:gd name="T1" fmla="*/ 20 h 36"/>
                    <a:gd name="T2" fmla="*/ 4 w 189"/>
                    <a:gd name="T3" fmla="*/ 27 h 36"/>
                    <a:gd name="T4" fmla="*/ 11 w 189"/>
                    <a:gd name="T5" fmla="*/ 30 h 36"/>
                    <a:gd name="T6" fmla="*/ 20 w 189"/>
                    <a:gd name="T7" fmla="*/ 26 h 36"/>
                    <a:gd name="T8" fmla="*/ 41 w 189"/>
                    <a:gd name="T9" fmla="*/ 24 h 36"/>
                    <a:gd name="T10" fmla="*/ 55 w 189"/>
                    <a:gd name="T11" fmla="*/ 26 h 36"/>
                    <a:gd name="T12" fmla="*/ 73 w 189"/>
                    <a:gd name="T13" fmla="*/ 19 h 36"/>
                    <a:gd name="T14" fmla="*/ 78 w 189"/>
                    <a:gd name="T15" fmla="*/ 21 h 36"/>
                    <a:gd name="T16" fmla="*/ 88 w 189"/>
                    <a:gd name="T17" fmla="*/ 23 h 36"/>
                    <a:gd name="T18" fmla="*/ 92 w 189"/>
                    <a:gd name="T19" fmla="*/ 12 h 36"/>
                    <a:gd name="T20" fmla="*/ 101 w 189"/>
                    <a:gd name="T21" fmla="*/ 12 h 36"/>
                    <a:gd name="T22" fmla="*/ 109 w 189"/>
                    <a:gd name="T23" fmla="*/ 16 h 36"/>
                    <a:gd name="T24" fmla="*/ 121 w 189"/>
                    <a:gd name="T25" fmla="*/ 15 h 36"/>
                    <a:gd name="T26" fmla="*/ 134 w 189"/>
                    <a:gd name="T27" fmla="*/ 17 h 36"/>
                    <a:gd name="T28" fmla="*/ 145 w 189"/>
                    <a:gd name="T29" fmla="*/ 14 h 36"/>
                    <a:gd name="T30" fmla="*/ 152 w 189"/>
                    <a:gd name="T31" fmla="*/ 10 h 36"/>
                    <a:gd name="T32" fmla="*/ 155 w 189"/>
                    <a:gd name="T33" fmla="*/ 15 h 36"/>
                    <a:gd name="T34" fmla="*/ 162 w 189"/>
                    <a:gd name="T35" fmla="*/ 13 h 36"/>
                    <a:gd name="T36" fmla="*/ 189 w 189"/>
                    <a:gd name="T37" fmla="*/ 12 h 36"/>
                    <a:gd name="T38" fmla="*/ 175 w 189"/>
                    <a:gd name="T39" fmla="*/ 12 h 36"/>
                    <a:gd name="T40" fmla="*/ 173 w 189"/>
                    <a:gd name="T41" fmla="*/ 15 h 36"/>
                    <a:gd name="T42" fmla="*/ 169 w 189"/>
                    <a:gd name="T43" fmla="*/ 3 h 36"/>
                    <a:gd name="T44" fmla="*/ 166 w 189"/>
                    <a:gd name="T45" fmla="*/ 2 h 36"/>
                    <a:gd name="T46" fmla="*/ 157 w 189"/>
                    <a:gd name="T47" fmla="*/ 4 h 36"/>
                    <a:gd name="T48" fmla="*/ 149 w 189"/>
                    <a:gd name="T49" fmla="*/ 3 h 36"/>
                    <a:gd name="T50" fmla="*/ 137 w 189"/>
                    <a:gd name="T51" fmla="*/ 3 h 36"/>
                    <a:gd name="T52" fmla="*/ 127 w 189"/>
                    <a:gd name="T53" fmla="*/ 6 h 36"/>
                    <a:gd name="T54" fmla="*/ 127 w 189"/>
                    <a:gd name="T55" fmla="*/ 5 h 36"/>
                    <a:gd name="T56" fmla="*/ 124 w 189"/>
                    <a:gd name="T57" fmla="*/ 5 h 36"/>
                    <a:gd name="T58" fmla="*/ 115 w 189"/>
                    <a:gd name="T59" fmla="*/ 6 h 36"/>
                    <a:gd name="T60" fmla="*/ 107 w 189"/>
                    <a:gd name="T61" fmla="*/ 9 h 36"/>
                    <a:gd name="T62" fmla="*/ 104 w 189"/>
                    <a:gd name="T63" fmla="*/ 5 h 36"/>
                    <a:gd name="T64" fmla="*/ 94 w 189"/>
                    <a:gd name="T65" fmla="*/ 5 h 36"/>
                    <a:gd name="T66" fmla="*/ 90 w 189"/>
                    <a:gd name="T67" fmla="*/ 10 h 36"/>
                    <a:gd name="T68" fmla="*/ 77 w 189"/>
                    <a:gd name="T69" fmla="*/ 12 h 36"/>
                    <a:gd name="T70" fmla="*/ 60 w 189"/>
                    <a:gd name="T71" fmla="*/ 15 h 36"/>
                    <a:gd name="T72" fmla="*/ 55 w 189"/>
                    <a:gd name="T73" fmla="*/ 14 h 36"/>
                    <a:gd name="T74" fmla="*/ 35 w 189"/>
                    <a:gd name="T75" fmla="*/ 16 h 36"/>
                    <a:gd name="T76" fmla="*/ 43 w 189"/>
                    <a:gd name="T77" fmla="*/ 22 h 36"/>
                    <a:gd name="T78" fmla="*/ 34 w 189"/>
                    <a:gd name="T79" fmla="*/ 13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89" h="36">
                      <a:moveTo>
                        <a:pt x="16" y="13"/>
                      </a:moveTo>
                      <a:cubicBezTo>
                        <a:pt x="13" y="15"/>
                        <a:pt x="9" y="16"/>
                        <a:pt x="7" y="20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5" y="19"/>
                        <a:pt x="0" y="23"/>
                        <a:pt x="4" y="27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8" y="21"/>
                        <a:pt x="7" y="29"/>
                        <a:pt x="11" y="30"/>
                      </a:cubicBezTo>
                      <a:cubicBezTo>
                        <a:pt x="14" y="29"/>
                        <a:pt x="16" y="20"/>
                        <a:pt x="19" y="22"/>
                      </a:cubicBezTo>
                      <a:cubicBezTo>
                        <a:pt x="20" y="22"/>
                        <a:pt x="20" y="24"/>
                        <a:pt x="20" y="26"/>
                      </a:cubicBezTo>
                      <a:cubicBezTo>
                        <a:pt x="23" y="26"/>
                        <a:pt x="24" y="19"/>
                        <a:pt x="26" y="18"/>
                      </a:cubicBezTo>
                      <a:cubicBezTo>
                        <a:pt x="28" y="36"/>
                        <a:pt x="36" y="13"/>
                        <a:pt x="41" y="24"/>
                      </a:cubicBezTo>
                      <a:cubicBezTo>
                        <a:pt x="44" y="23"/>
                        <a:pt x="49" y="24"/>
                        <a:pt x="52" y="21"/>
                      </a:cubicBezTo>
                      <a:cubicBezTo>
                        <a:pt x="50" y="25"/>
                        <a:pt x="56" y="21"/>
                        <a:pt x="55" y="26"/>
                      </a:cubicBezTo>
                      <a:cubicBezTo>
                        <a:pt x="56" y="16"/>
                        <a:pt x="66" y="30"/>
                        <a:pt x="67" y="17"/>
                      </a:cubicBezTo>
                      <a:cubicBezTo>
                        <a:pt x="72" y="21"/>
                        <a:pt x="67" y="16"/>
                        <a:pt x="73" y="19"/>
                      </a:cubicBezTo>
                      <a:cubicBezTo>
                        <a:pt x="73" y="21"/>
                        <a:pt x="72" y="21"/>
                        <a:pt x="72" y="21"/>
                      </a:cubicBezTo>
                      <a:cubicBezTo>
                        <a:pt x="74" y="23"/>
                        <a:pt x="75" y="15"/>
                        <a:pt x="78" y="21"/>
                      </a:cubicBezTo>
                      <a:cubicBezTo>
                        <a:pt x="82" y="22"/>
                        <a:pt x="78" y="18"/>
                        <a:pt x="81" y="14"/>
                      </a:cubicBezTo>
                      <a:cubicBezTo>
                        <a:pt x="86" y="15"/>
                        <a:pt x="85" y="17"/>
                        <a:pt x="88" y="23"/>
                      </a:cubicBezTo>
                      <a:cubicBezTo>
                        <a:pt x="88" y="16"/>
                        <a:pt x="91" y="19"/>
                        <a:pt x="93" y="16"/>
                      </a:cubicBezTo>
                      <a:cubicBezTo>
                        <a:pt x="93" y="16"/>
                        <a:pt x="89" y="15"/>
                        <a:pt x="92" y="12"/>
                      </a:cubicBezTo>
                      <a:cubicBezTo>
                        <a:pt x="97" y="13"/>
                        <a:pt x="96" y="8"/>
                        <a:pt x="102" y="6"/>
                      </a:cubicBezTo>
                      <a:cubicBezTo>
                        <a:pt x="105" y="13"/>
                        <a:pt x="96" y="7"/>
                        <a:pt x="101" y="12"/>
                      </a:cubicBezTo>
                      <a:cubicBezTo>
                        <a:pt x="98" y="15"/>
                        <a:pt x="95" y="15"/>
                        <a:pt x="93" y="20"/>
                      </a:cubicBezTo>
                      <a:cubicBezTo>
                        <a:pt x="98" y="20"/>
                        <a:pt x="104" y="19"/>
                        <a:pt x="109" y="16"/>
                      </a:cubicBezTo>
                      <a:cubicBezTo>
                        <a:pt x="112" y="17"/>
                        <a:pt x="107" y="19"/>
                        <a:pt x="110" y="20"/>
                      </a:cubicBezTo>
                      <a:cubicBezTo>
                        <a:pt x="115" y="23"/>
                        <a:pt x="117" y="13"/>
                        <a:pt x="121" y="15"/>
                      </a:cubicBezTo>
                      <a:cubicBezTo>
                        <a:pt x="121" y="19"/>
                        <a:pt x="121" y="19"/>
                        <a:pt x="121" y="19"/>
                      </a:cubicBezTo>
                      <a:cubicBezTo>
                        <a:pt x="123" y="14"/>
                        <a:pt x="130" y="20"/>
                        <a:pt x="134" y="17"/>
                      </a:cubicBezTo>
                      <a:cubicBezTo>
                        <a:pt x="134" y="15"/>
                        <a:pt x="133" y="14"/>
                        <a:pt x="134" y="13"/>
                      </a:cubicBezTo>
                      <a:cubicBezTo>
                        <a:pt x="134" y="22"/>
                        <a:pt x="140" y="8"/>
                        <a:pt x="145" y="14"/>
                      </a:cubicBezTo>
                      <a:cubicBezTo>
                        <a:pt x="144" y="9"/>
                        <a:pt x="149" y="5"/>
                        <a:pt x="151" y="5"/>
                      </a:cubicBezTo>
                      <a:cubicBezTo>
                        <a:pt x="153" y="6"/>
                        <a:pt x="152" y="8"/>
                        <a:pt x="152" y="10"/>
                      </a:cubicBezTo>
                      <a:cubicBezTo>
                        <a:pt x="148" y="7"/>
                        <a:pt x="148" y="16"/>
                        <a:pt x="145" y="19"/>
                      </a:cubicBezTo>
                      <a:cubicBezTo>
                        <a:pt x="148" y="16"/>
                        <a:pt x="153" y="19"/>
                        <a:pt x="155" y="15"/>
                      </a:cubicBezTo>
                      <a:cubicBezTo>
                        <a:pt x="154" y="19"/>
                        <a:pt x="154" y="19"/>
                        <a:pt x="154" y="19"/>
                      </a:cubicBezTo>
                      <a:cubicBezTo>
                        <a:pt x="159" y="19"/>
                        <a:pt x="158" y="9"/>
                        <a:pt x="162" y="13"/>
                      </a:cubicBezTo>
                      <a:cubicBezTo>
                        <a:pt x="162" y="16"/>
                        <a:pt x="162" y="16"/>
                        <a:pt x="162" y="16"/>
                      </a:cubicBezTo>
                      <a:cubicBezTo>
                        <a:pt x="171" y="15"/>
                        <a:pt x="182" y="20"/>
                        <a:pt x="189" y="12"/>
                      </a:cubicBezTo>
                      <a:cubicBezTo>
                        <a:pt x="189" y="10"/>
                        <a:pt x="185" y="4"/>
                        <a:pt x="185" y="2"/>
                      </a:cubicBezTo>
                      <a:cubicBezTo>
                        <a:pt x="180" y="4"/>
                        <a:pt x="178" y="9"/>
                        <a:pt x="175" y="12"/>
                      </a:cubicBezTo>
                      <a:cubicBezTo>
                        <a:pt x="175" y="7"/>
                        <a:pt x="175" y="7"/>
                        <a:pt x="175" y="7"/>
                      </a:cubicBezTo>
                      <a:cubicBezTo>
                        <a:pt x="174" y="10"/>
                        <a:pt x="171" y="12"/>
                        <a:pt x="173" y="15"/>
                      </a:cubicBezTo>
                      <a:cubicBezTo>
                        <a:pt x="170" y="18"/>
                        <a:pt x="171" y="11"/>
                        <a:pt x="168" y="14"/>
                      </a:cubicBezTo>
                      <a:cubicBezTo>
                        <a:pt x="168" y="8"/>
                        <a:pt x="170" y="8"/>
                        <a:pt x="169" y="3"/>
                      </a:cubicBezTo>
                      <a:cubicBezTo>
                        <a:pt x="167" y="6"/>
                        <a:pt x="167" y="6"/>
                        <a:pt x="167" y="6"/>
                      </a:cubicBezTo>
                      <a:cubicBezTo>
                        <a:pt x="168" y="4"/>
                        <a:pt x="165" y="4"/>
                        <a:pt x="166" y="2"/>
                      </a:cubicBezTo>
                      <a:cubicBezTo>
                        <a:pt x="161" y="9"/>
                        <a:pt x="159" y="0"/>
                        <a:pt x="154" y="3"/>
                      </a:cubicBezTo>
                      <a:cubicBezTo>
                        <a:pt x="157" y="4"/>
                        <a:pt x="157" y="4"/>
                        <a:pt x="157" y="4"/>
                      </a:cubicBezTo>
                      <a:cubicBezTo>
                        <a:pt x="157" y="7"/>
                        <a:pt x="155" y="7"/>
                        <a:pt x="154" y="8"/>
                      </a:cubicBezTo>
                      <a:cubicBezTo>
                        <a:pt x="153" y="4"/>
                        <a:pt x="152" y="4"/>
                        <a:pt x="149" y="3"/>
                      </a:cubicBezTo>
                      <a:cubicBezTo>
                        <a:pt x="147" y="5"/>
                        <a:pt x="146" y="10"/>
                        <a:pt x="143" y="10"/>
                      </a:cubicBezTo>
                      <a:cubicBezTo>
                        <a:pt x="143" y="5"/>
                        <a:pt x="138" y="8"/>
                        <a:pt x="137" y="3"/>
                      </a:cubicBezTo>
                      <a:cubicBezTo>
                        <a:pt x="137" y="8"/>
                        <a:pt x="131" y="5"/>
                        <a:pt x="131" y="8"/>
                      </a:cubicBezTo>
                      <a:cubicBezTo>
                        <a:pt x="129" y="9"/>
                        <a:pt x="127" y="9"/>
                        <a:pt x="127" y="6"/>
                      </a:cubicBezTo>
                      <a:cubicBezTo>
                        <a:pt x="128" y="5"/>
                        <a:pt x="128" y="5"/>
                        <a:pt x="128" y="5"/>
                      </a:cubicBezTo>
                      <a:cubicBezTo>
                        <a:pt x="127" y="5"/>
                        <a:pt x="127" y="5"/>
                        <a:pt x="127" y="5"/>
                      </a:cubicBezTo>
                      <a:cubicBezTo>
                        <a:pt x="127" y="4"/>
                        <a:pt x="127" y="4"/>
                        <a:pt x="127" y="4"/>
                      </a:cubicBezTo>
                      <a:cubicBezTo>
                        <a:pt x="125" y="4"/>
                        <a:pt x="125" y="8"/>
                        <a:pt x="124" y="5"/>
                      </a:cubicBezTo>
                      <a:cubicBezTo>
                        <a:pt x="123" y="3"/>
                        <a:pt x="125" y="3"/>
                        <a:pt x="125" y="3"/>
                      </a:cubicBezTo>
                      <a:cubicBezTo>
                        <a:pt x="121" y="2"/>
                        <a:pt x="119" y="11"/>
                        <a:pt x="115" y="6"/>
                      </a:cubicBezTo>
                      <a:cubicBezTo>
                        <a:pt x="115" y="9"/>
                        <a:pt x="110" y="9"/>
                        <a:pt x="112" y="15"/>
                      </a:cubicBezTo>
                      <a:cubicBezTo>
                        <a:pt x="110" y="13"/>
                        <a:pt x="111" y="9"/>
                        <a:pt x="107" y="9"/>
                      </a:cubicBezTo>
                      <a:cubicBezTo>
                        <a:pt x="106" y="14"/>
                        <a:pt x="104" y="8"/>
                        <a:pt x="101" y="11"/>
                      </a:cubicBezTo>
                      <a:cubicBezTo>
                        <a:pt x="104" y="6"/>
                        <a:pt x="101" y="10"/>
                        <a:pt x="104" y="5"/>
                      </a:cubicBezTo>
                      <a:cubicBezTo>
                        <a:pt x="102" y="2"/>
                        <a:pt x="99" y="9"/>
                        <a:pt x="95" y="8"/>
                      </a:cubicBezTo>
                      <a:cubicBezTo>
                        <a:pt x="94" y="5"/>
                        <a:pt x="94" y="5"/>
                        <a:pt x="94" y="5"/>
                      </a:cubicBezTo>
                      <a:cubicBezTo>
                        <a:pt x="92" y="6"/>
                        <a:pt x="91" y="10"/>
                        <a:pt x="89" y="6"/>
                      </a:cubicBezTo>
                      <a:cubicBezTo>
                        <a:pt x="90" y="10"/>
                        <a:pt x="90" y="10"/>
                        <a:pt x="90" y="10"/>
                      </a:cubicBezTo>
                      <a:cubicBezTo>
                        <a:pt x="87" y="8"/>
                        <a:pt x="83" y="9"/>
                        <a:pt x="80" y="6"/>
                      </a:cubicBezTo>
                      <a:cubicBezTo>
                        <a:pt x="77" y="12"/>
                        <a:pt x="77" y="12"/>
                        <a:pt x="77" y="12"/>
                      </a:cubicBezTo>
                      <a:cubicBezTo>
                        <a:pt x="73" y="5"/>
                        <a:pt x="67" y="12"/>
                        <a:pt x="64" y="18"/>
                      </a:cubicBezTo>
                      <a:cubicBezTo>
                        <a:pt x="62" y="18"/>
                        <a:pt x="60" y="17"/>
                        <a:pt x="60" y="15"/>
                      </a:cubicBezTo>
                      <a:cubicBezTo>
                        <a:pt x="61" y="13"/>
                        <a:pt x="61" y="13"/>
                        <a:pt x="61" y="13"/>
                      </a:cubicBezTo>
                      <a:cubicBezTo>
                        <a:pt x="59" y="13"/>
                        <a:pt x="56" y="9"/>
                        <a:pt x="55" y="14"/>
                      </a:cubicBezTo>
                      <a:cubicBezTo>
                        <a:pt x="52" y="16"/>
                        <a:pt x="53" y="11"/>
                        <a:pt x="51" y="10"/>
                      </a:cubicBezTo>
                      <a:cubicBezTo>
                        <a:pt x="46" y="18"/>
                        <a:pt x="36" y="4"/>
                        <a:pt x="35" y="16"/>
                      </a:cubicBezTo>
                      <a:cubicBezTo>
                        <a:pt x="37" y="16"/>
                        <a:pt x="41" y="19"/>
                        <a:pt x="45" y="18"/>
                      </a:cubicBezTo>
                      <a:cubicBezTo>
                        <a:pt x="44" y="20"/>
                        <a:pt x="45" y="22"/>
                        <a:pt x="43" y="22"/>
                      </a:cubicBezTo>
                      <a:cubicBezTo>
                        <a:pt x="39" y="23"/>
                        <a:pt x="37" y="18"/>
                        <a:pt x="33" y="21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27" y="5"/>
                        <a:pt x="21" y="24"/>
                        <a:pt x="16" y="1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7" name="Freeform 1432"/>
                <p:cNvSpPr>
                  <a:spLocks/>
                </p:cNvSpPr>
                <p:nvPr/>
              </p:nvSpPr>
              <p:spPr bwMode="auto">
                <a:xfrm>
                  <a:off x="3626" y="2974"/>
                  <a:ext cx="3" cy="4"/>
                </a:xfrm>
                <a:custGeom>
                  <a:avLst/>
                  <a:gdLst>
                    <a:gd name="T0" fmla="*/ 3 w 3"/>
                    <a:gd name="T1" fmla="*/ 4 h 4"/>
                    <a:gd name="T2" fmla="*/ 0 w 3"/>
                    <a:gd name="T3" fmla="*/ 0 h 4"/>
                    <a:gd name="T4" fmla="*/ 1 w 3"/>
                    <a:gd name="T5" fmla="*/ 3 h 4"/>
                    <a:gd name="T6" fmla="*/ 3 w 3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3" y="2"/>
                        <a:pt x="3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8" name="Freeform 1433"/>
                <p:cNvSpPr>
                  <a:spLocks/>
                </p:cNvSpPr>
                <p:nvPr/>
              </p:nvSpPr>
              <p:spPr bwMode="auto">
                <a:xfrm>
                  <a:off x="3625" y="2977"/>
                  <a:ext cx="2" cy="1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1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9" name="Freeform 1434"/>
                <p:cNvSpPr>
                  <a:spLocks/>
                </p:cNvSpPr>
                <p:nvPr/>
              </p:nvSpPr>
              <p:spPr bwMode="auto">
                <a:xfrm>
                  <a:off x="3574" y="2979"/>
                  <a:ext cx="3" cy="2"/>
                </a:xfrm>
                <a:custGeom>
                  <a:avLst/>
                  <a:gdLst>
                    <a:gd name="T0" fmla="*/ 4 w 4"/>
                    <a:gd name="T1" fmla="*/ 1 h 2"/>
                    <a:gd name="T2" fmla="*/ 0 w 4"/>
                    <a:gd name="T3" fmla="*/ 1 h 2"/>
                    <a:gd name="T4" fmla="*/ 4 w 4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1"/>
                      </a:moveTo>
                      <a:cubicBezTo>
                        <a:pt x="3" y="1"/>
                        <a:pt x="2" y="0"/>
                        <a:pt x="0" y="1"/>
                      </a:cubicBezTo>
                      <a:cubicBezTo>
                        <a:pt x="1" y="2"/>
                        <a:pt x="3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0" name="Freeform 1435"/>
                <p:cNvSpPr>
                  <a:spLocks/>
                </p:cNvSpPr>
                <p:nvPr/>
              </p:nvSpPr>
              <p:spPr bwMode="auto">
                <a:xfrm>
                  <a:off x="3574" y="298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1" name="Freeform 1436"/>
                <p:cNvSpPr>
                  <a:spLocks/>
                </p:cNvSpPr>
                <p:nvPr/>
              </p:nvSpPr>
              <p:spPr bwMode="auto">
                <a:xfrm>
                  <a:off x="3490" y="2978"/>
                  <a:ext cx="84" cy="28"/>
                </a:xfrm>
                <a:custGeom>
                  <a:avLst/>
                  <a:gdLst>
                    <a:gd name="T0" fmla="*/ 17 w 97"/>
                    <a:gd name="T1" fmla="*/ 20 h 32"/>
                    <a:gd name="T2" fmla="*/ 13 w 97"/>
                    <a:gd name="T3" fmla="*/ 25 h 32"/>
                    <a:gd name="T4" fmla="*/ 8 w 97"/>
                    <a:gd name="T5" fmla="*/ 23 h 32"/>
                    <a:gd name="T6" fmla="*/ 4 w 97"/>
                    <a:gd name="T7" fmla="*/ 32 h 32"/>
                    <a:gd name="T8" fmla="*/ 48 w 97"/>
                    <a:gd name="T9" fmla="*/ 20 h 32"/>
                    <a:gd name="T10" fmla="*/ 46 w 97"/>
                    <a:gd name="T11" fmla="*/ 23 h 32"/>
                    <a:gd name="T12" fmla="*/ 63 w 97"/>
                    <a:gd name="T13" fmla="*/ 16 h 32"/>
                    <a:gd name="T14" fmla="*/ 62 w 97"/>
                    <a:gd name="T15" fmla="*/ 22 h 32"/>
                    <a:gd name="T16" fmla="*/ 73 w 97"/>
                    <a:gd name="T17" fmla="*/ 19 h 32"/>
                    <a:gd name="T18" fmla="*/ 72 w 97"/>
                    <a:gd name="T19" fmla="*/ 16 h 32"/>
                    <a:gd name="T20" fmla="*/ 75 w 97"/>
                    <a:gd name="T21" fmla="*/ 17 h 32"/>
                    <a:gd name="T22" fmla="*/ 74 w 97"/>
                    <a:gd name="T23" fmla="*/ 16 h 32"/>
                    <a:gd name="T24" fmla="*/ 81 w 97"/>
                    <a:gd name="T25" fmla="*/ 15 h 32"/>
                    <a:gd name="T26" fmla="*/ 79 w 97"/>
                    <a:gd name="T27" fmla="*/ 16 h 32"/>
                    <a:gd name="T28" fmla="*/ 84 w 97"/>
                    <a:gd name="T29" fmla="*/ 14 h 32"/>
                    <a:gd name="T30" fmla="*/ 84 w 97"/>
                    <a:gd name="T31" fmla="*/ 18 h 32"/>
                    <a:gd name="T32" fmla="*/ 97 w 97"/>
                    <a:gd name="T33" fmla="*/ 11 h 32"/>
                    <a:gd name="T34" fmla="*/ 97 w 97"/>
                    <a:gd name="T35" fmla="*/ 7 h 32"/>
                    <a:gd name="T36" fmla="*/ 87 w 97"/>
                    <a:gd name="T37" fmla="*/ 11 h 32"/>
                    <a:gd name="T38" fmla="*/ 88 w 97"/>
                    <a:gd name="T39" fmla="*/ 11 h 32"/>
                    <a:gd name="T40" fmla="*/ 81 w 97"/>
                    <a:gd name="T41" fmla="*/ 13 h 32"/>
                    <a:gd name="T42" fmla="*/ 85 w 97"/>
                    <a:gd name="T43" fmla="*/ 7 h 32"/>
                    <a:gd name="T44" fmla="*/ 73 w 97"/>
                    <a:gd name="T45" fmla="*/ 4 h 32"/>
                    <a:gd name="T46" fmla="*/ 73 w 97"/>
                    <a:gd name="T47" fmla="*/ 4 h 32"/>
                    <a:gd name="T48" fmla="*/ 70 w 97"/>
                    <a:gd name="T49" fmla="*/ 6 h 32"/>
                    <a:gd name="T50" fmla="*/ 73 w 97"/>
                    <a:gd name="T51" fmla="*/ 9 h 32"/>
                    <a:gd name="T52" fmla="*/ 71 w 97"/>
                    <a:gd name="T53" fmla="*/ 16 h 32"/>
                    <a:gd name="T54" fmla="*/ 67 w 97"/>
                    <a:gd name="T55" fmla="*/ 16 h 32"/>
                    <a:gd name="T56" fmla="*/ 69 w 97"/>
                    <a:gd name="T57" fmla="*/ 10 h 32"/>
                    <a:gd name="T58" fmla="*/ 67 w 97"/>
                    <a:gd name="T59" fmla="*/ 13 h 32"/>
                    <a:gd name="T60" fmla="*/ 62 w 97"/>
                    <a:gd name="T61" fmla="*/ 7 h 32"/>
                    <a:gd name="T62" fmla="*/ 63 w 97"/>
                    <a:gd name="T63" fmla="*/ 13 h 32"/>
                    <a:gd name="T64" fmla="*/ 44 w 97"/>
                    <a:gd name="T65" fmla="*/ 16 h 32"/>
                    <a:gd name="T66" fmla="*/ 46 w 97"/>
                    <a:gd name="T67" fmla="*/ 12 h 32"/>
                    <a:gd name="T68" fmla="*/ 43 w 97"/>
                    <a:gd name="T69" fmla="*/ 16 h 32"/>
                    <a:gd name="T70" fmla="*/ 31 w 97"/>
                    <a:gd name="T71" fmla="*/ 16 h 32"/>
                    <a:gd name="T72" fmla="*/ 33 w 97"/>
                    <a:gd name="T73" fmla="*/ 19 h 32"/>
                    <a:gd name="T74" fmla="*/ 20 w 97"/>
                    <a:gd name="T75" fmla="*/ 20 h 32"/>
                    <a:gd name="T76" fmla="*/ 20 w 97"/>
                    <a:gd name="T77" fmla="*/ 20 h 32"/>
                    <a:gd name="T78" fmla="*/ 16 w 97"/>
                    <a:gd name="T79" fmla="*/ 27 h 32"/>
                    <a:gd name="T80" fmla="*/ 17 w 97"/>
                    <a:gd name="T81" fmla="*/ 2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97" h="32">
                      <a:moveTo>
                        <a:pt x="17" y="20"/>
                      </a:move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2" y="23"/>
                        <a:pt x="8" y="27"/>
                        <a:pt x="8" y="23"/>
                      </a:cubicBezTo>
                      <a:cubicBezTo>
                        <a:pt x="7" y="29"/>
                        <a:pt x="0" y="24"/>
                        <a:pt x="4" y="32"/>
                      </a:cubicBezTo>
                      <a:cubicBezTo>
                        <a:pt x="16" y="27"/>
                        <a:pt x="34" y="28"/>
                        <a:pt x="48" y="20"/>
                      </a:cubicBezTo>
                      <a:cubicBezTo>
                        <a:pt x="46" y="23"/>
                        <a:pt x="46" y="23"/>
                        <a:pt x="46" y="23"/>
                      </a:cubicBezTo>
                      <a:cubicBezTo>
                        <a:pt x="53" y="16"/>
                        <a:pt x="58" y="29"/>
                        <a:pt x="63" y="16"/>
                      </a:cubicBezTo>
                      <a:cubicBezTo>
                        <a:pt x="62" y="22"/>
                        <a:pt x="62" y="22"/>
                        <a:pt x="62" y="22"/>
                      </a:cubicBezTo>
                      <a:cubicBezTo>
                        <a:pt x="66" y="24"/>
                        <a:pt x="68" y="12"/>
                        <a:pt x="73" y="19"/>
                      </a:cubicBezTo>
                      <a:cubicBezTo>
                        <a:pt x="72" y="16"/>
                        <a:pt x="72" y="16"/>
                        <a:pt x="72" y="16"/>
                      </a:cubicBezTo>
                      <a:cubicBezTo>
                        <a:pt x="73" y="16"/>
                        <a:pt x="74" y="17"/>
                        <a:pt x="75" y="17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7" y="13"/>
                        <a:pt x="78" y="13"/>
                        <a:pt x="81" y="15"/>
                      </a:cubicBezTo>
                      <a:cubicBezTo>
                        <a:pt x="81" y="17"/>
                        <a:pt x="80" y="16"/>
                        <a:pt x="79" y="16"/>
                      </a:cubicBezTo>
                      <a:cubicBezTo>
                        <a:pt x="80" y="18"/>
                        <a:pt x="82" y="14"/>
                        <a:pt x="84" y="14"/>
                      </a:cubicBezTo>
                      <a:cubicBezTo>
                        <a:pt x="86" y="15"/>
                        <a:pt x="84" y="17"/>
                        <a:pt x="84" y="18"/>
                      </a:cubicBezTo>
                      <a:cubicBezTo>
                        <a:pt x="90" y="14"/>
                        <a:pt x="93" y="21"/>
                        <a:pt x="97" y="11"/>
                      </a:cubicBezTo>
                      <a:cubicBezTo>
                        <a:pt x="97" y="9"/>
                        <a:pt x="95" y="8"/>
                        <a:pt x="97" y="7"/>
                      </a:cubicBezTo>
                      <a:cubicBezTo>
                        <a:pt x="93" y="4"/>
                        <a:pt x="90" y="8"/>
                        <a:pt x="87" y="11"/>
                      </a:cubicBezTo>
                      <a:cubicBezTo>
                        <a:pt x="88" y="11"/>
                        <a:pt x="88" y="11"/>
                        <a:pt x="88" y="11"/>
                      </a:cubicBezTo>
                      <a:cubicBezTo>
                        <a:pt x="85" y="20"/>
                        <a:pt x="85" y="9"/>
                        <a:pt x="81" y="13"/>
                      </a:cubicBezTo>
                      <a:cubicBezTo>
                        <a:pt x="82" y="9"/>
                        <a:pt x="84" y="9"/>
                        <a:pt x="85" y="7"/>
                      </a:cubicBezTo>
                      <a:cubicBezTo>
                        <a:pt x="79" y="0"/>
                        <a:pt x="77" y="13"/>
                        <a:pt x="73" y="4"/>
                      </a:cubicBezTo>
                      <a:cubicBezTo>
                        <a:pt x="73" y="4"/>
                        <a:pt x="73" y="4"/>
                        <a:pt x="73" y="4"/>
                      </a:cubicBezTo>
                      <a:cubicBezTo>
                        <a:pt x="72" y="3"/>
                        <a:pt x="71" y="5"/>
                        <a:pt x="70" y="6"/>
                      </a:cubicBezTo>
                      <a:cubicBezTo>
                        <a:pt x="73" y="9"/>
                        <a:pt x="73" y="9"/>
                        <a:pt x="73" y="9"/>
                      </a:cubicBezTo>
                      <a:cubicBezTo>
                        <a:pt x="71" y="10"/>
                        <a:pt x="71" y="14"/>
                        <a:pt x="71" y="16"/>
                      </a:cubicBezTo>
                      <a:cubicBezTo>
                        <a:pt x="69" y="12"/>
                        <a:pt x="69" y="18"/>
                        <a:pt x="67" y="16"/>
                      </a:cubicBezTo>
                      <a:cubicBezTo>
                        <a:pt x="66" y="12"/>
                        <a:pt x="68" y="12"/>
                        <a:pt x="69" y="10"/>
                      </a:cubicBezTo>
                      <a:cubicBezTo>
                        <a:pt x="67" y="13"/>
                        <a:pt x="67" y="13"/>
                        <a:pt x="67" y="13"/>
                      </a:cubicBezTo>
                      <a:cubicBezTo>
                        <a:pt x="64" y="13"/>
                        <a:pt x="64" y="9"/>
                        <a:pt x="62" y="7"/>
                      </a:cubicBezTo>
                      <a:cubicBezTo>
                        <a:pt x="61" y="10"/>
                        <a:pt x="64" y="9"/>
                        <a:pt x="63" y="13"/>
                      </a:cubicBezTo>
                      <a:cubicBezTo>
                        <a:pt x="60" y="9"/>
                        <a:pt x="49" y="11"/>
                        <a:pt x="44" y="16"/>
                      </a:cubicBezTo>
                      <a:cubicBezTo>
                        <a:pt x="45" y="15"/>
                        <a:pt x="44" y="11"/>
                        <a:pt x="46" y="12"/>
                      </a:cubicBezTo>
                      <a:cubicBezTo>
                        <a:pt x="45" y="11"/>
                        <a:pt x="43" y="13"/>
                        <a:pt x="43" y="16"/>
                      </a:cubicBezTo>
                      <a:cubicBezTo>
                        <a:pt x="40" y="19"/>
                        <a:pt x="35" y="18"/>
                        <a:pt x="31" y="16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0" y="24"/>
                        <a:pt x="25" y="16"/>
                        <a:pt x="20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19" y="21"/>
                        <a:pt x="19" y="28"/>
                        <a:pt x="16" y="27"/>
                      </a:cubicBezTo>
                      <a:cubicBezTo>
                        <a:pt x="16" y="24"/>
                        <a:pt x="17" y="24"/>
                        <a:pt x="17" y="2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2" name="Freeform 1437"/>
                <p:cNvSpPr>
                  <a:spLocks/>
                </p:cNvSpPr>
                <p:nvPr/>
              </p:nvSpPr>
              <p:spPr bwMode="auto">
                <a:xfrm>
                  <a:off x="3488" y="3000"/>
                  <a:ext cx="4" cy="7"/>
                </a:xfrm>
                <a:custGeom>
                  <a:avLst/>
                  <a:gdLst>
                    <a:gd name="T0" fmla="*/ 3 w 4"/>
                    <a:gd name="T1" fmla="*/ 5 h 8"/>
                    <a:gd name="T2" fmla="*/ 3 w 4"/>
                    <a:gd name="T3" fmla="*/ 1 h 8"/>
                    <a:gd name="T4" fmla="*/ 1 w 4"/>
                    <a:gd name="T5" fmla="*/ 8 h 8"/>
                    <a:gd name="T6" fmla="*/ 4 w 4"/>
                    <a:gd name="T7" fmla="*/ 6 h 8"/>
                    <a:gd name="T8" fmla="*/ 3 w 4"/>
                    <a:gd name="T9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8">
                      <a:moveTo>
                        <a:pt x="3" y="5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1" y="0"/>
                        <a:pt x="0" y="5"/>
                        <a:pt x="1" y="8"/>
                      </a:cubicBezTo>
                      <a:cubicBezTo>
                        <a:pt x="2" y="7"/>
                        <a:pt x="4" y="8"/>
                        <a:pt x="4" y="6"/>
                      </a:cubicBezTo>
                      <a:cubicBezTo>
                        <a:pt x="4" y="6"/>
                        <a:pt x="3" y="4"/>
                        <a:pt x="3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3" name="Freeform 1438"/>
                <p:cNvSpPr>
                  <a:spLocks/>
                </p:cNvSpPr>
                <p:nvPr/>
              </p:nvSpPr>
              <p:spPr bwMode="auto">
                <a:xfrm>
                  <a:off x="3451" y="2960"/>
                  <a:ext cx="39" cy="60"/>
                </a:xfrm>
                <a:custGeom>
                  <a:avLst/>
                  <a:gdLst>
                    <a:gd name="T0" fmla="*/ 14 w 45"/>
                    <a:gd name="T1" fmla="*/ 60 h 69"/>
                    <a:gd name="T2" fmla="*/ 14 w 45"/>
                    <a:gd name="T3" fmla="*/ 63 h 69"/>
                    <a:gd name="T4" fmla="*/ 32 w 45"/>
                    <a:gd name="T5" fmla="*/ 60 h 69"/>
                    <a:gd name="T6" fmla="*/ 36 w 45"/>
                    <a:gd name="T7" fmla="*/ 52 h 69"/>
                    <a:gd name="T8" fmla="*/ 38 w 45"/>
                    <a:gd name="T9" fmla="*/ 56 h 69"/>
                    <a:gd name="T10" fmla="*/ 42 w 45"/>
                    <a:gd name="T11" fmla="*/ 50 h 69"/>
                    <a:gd name="T12" fmla="*/ 39 w 45"/>
                    <a:gd name="T13" fmla="*/ 52 h 69"/>
                    <a:gd name="T14" fmla="*/ 39 w 45"/>
                    <a:gd name="T15" fmla="*/ 50 h 69"/>
                    <a:gd name="T16" fmla="*/ 36 w 45"/>
                    <a:gd name="T17" fmla="*/ 52 h 69"/>
                    <a:gd name="T18" fmla="*/ 37 w 45"/>
                    <a:gd name="T19" fmla="*/ 49 h 69"/>
                    <a:gd name="T20" fmla="*/ 30 w 45"/>
                    <a:gd name="T21" fmla="*/ 57 h 69"/>
                    <a:gd name="T22" fmla="*/ 29 w 45"/>
                    <a:gd name="T23" fmla="*/ 51 h 69"/>
                    <a:gd name="T24" fmla="*/ 20 w 45"/>
                    <a:gd name="T25" fmla="*/ 51 h 69"/>
                    <a:gd name="T26" fmla="*/ 21 w 45"/>
                    <a:gd name="T27" fmla="*/ 53 h 69"/>
                    <a:gd name="T28" fmla="*/ 23 w 45"/>
                    <a:gd name="T29" fmla="*/ 57 h 69"/>
                    <a:gd name="T30" fmla="*/ 18 w 45"/>
                    <a:gd name="T31" fmla="*/ 52 h 69"/>
                    <a:gd name="T32" fmla="*/ 4 w 45"/>
                    <a:gd name="T33" fmla="*/ 59 h 69"/>
                    <a:gd name="T34" fmla="*/ 5 w 45"/>
                    <a:gd name="T35" fmla="*/ 61 h 69"/>
                    <a:gd name="T36" fmla="*/ 5 w 45"/>
                    <a:gd name="T37" fmla="*/ 62 h 69"/>
                    <a:gd name="T38" fmla="*/ 5 w 45"/>
                    <a:gd name="T39" fmla="*/ 63 h 69"/>
                    <a:gd name="T40" fmla="*/ 5 w 45"/>
                    <a:gd name="T41" fmla="*/ 63 h 69"/>
                    <a:gd name="T42" fmla="*/ 5 w 45"/>
                    <a:gd name="T43" fmla="*/ 63 h 69"/>
                    <a:gd name="T44" fmla="*/ 5 w 45"/>
                    <a:gd name="T45" fmla="*/ 63 h 69"/>
                    <a:gd name="T46" fmla="*/ 5 w 45"/>
                    <a:gd name="T47" fmla="*/ 63 h 69"/>
                    <a:gd name="T48" fmla="*/ 5 w 45"/>
                    <a:gd name="T49" fmla="*/ 63 h 69"/>
                    <a:gd name="T50" fmla="*/ 5 w 45"/>
                    <a:gd name="T51" fmla="*/ 63 h 69"/>
                    <a:gd name="T52" fmla="*/ 5 w 45"/>
                    <a:gd name="T53" fmla="*/ 63 h 69"/>
                    <a:gd name="T54" fmla="*/ 3 w 45"/>
                    <a:gd name="T55" fmla="*/ 37 h 69"/>
                    <a:gd name="T56" fmla="*/ 3 w 45"/>
                    <a:gd name="T57" fmla="*/ 37 h 69"/>
                    <a:gd name="T58" fmla="*/ 9 w 45"/>
                    <a:gd name="T59" fmla="*/ 37 h 69"/>
                    <a:gd name="T60" fmla="*/ 6 w 45"/>
                    <a:gd name="T61" fmla="*/ 41 h 69"/>
                    <a:gd name="T62" fmla="*/ 10 w 45"/>
                    <a:gd name="T63" fmla="*/ 44 h 69"/>
                    <a:gd name="T64" fmla="*/ 18 w 45"/>
                    <a:gd name="T65" fmla="*/ 37 h 69"/>
                    <a:gd name="T66" fmla="*/ 10 w 45"/>
                    <a:gd name="T67" fmla="*/ 33 h 69"/>
                    <a:gd name="T68" fmla="*/ 6 w 45"/>
                    <a:gd name="T69" fmla="*/ 33 h 69"/>
                    <a:gd name="T70" fmla="*/ 4 w 45"/>
                    <a:gd name="T71" fmla="*/ 33 h 69"/>
                    <a:gd name="T72" fmla="*/ 4 w 45"/>
                    <a:gd name="T73" fmla="*/ 33 h 69"/>
                    <a:gd name="T74" fmla="*/ 4 w 45"/>
                    <a:gd name="T75" fmla="*/ 33 h 69"/>
                    <a:gd name="T76" fmla="*/ 4 w 45"/>
                    <a:gd name="T77" fmla="*/ 33 h 69"/>
                    <a:gd name="T78" fmla="*/ 3 w 45"/>
                    <a:gd name="T79" fmla="*/ 33 h 69"/>
                    <a:gd name="T80" fmla="*/ 3 w 45"/>
                    <a:gd name="T81" fmla="*/ 33 h 69"/>
                    <a:gd name="T82" fmla="*/ 6 w 45"/>
                    <a:gd name="T83" fmla="*/ 67 h 69"/>
                    <a:gd name="T84" fmla="*/ 6 w 45"/>
                    <a:gd name="T85" fmla="*/ 67 h 69"/>
                    <a:gd name="T86" fmla="*/ 6 w 45"/>
                    <a:gd name="T87" fmla="*/ 67 h 69"/>
                    <a:gd name="T88" fmla="*/ 7 w 45"/>
                    <a:gd name="T89" fmla="*/ 66 h 69"/>
                    <a:gd name="T90" fmla="*/ 14 w 45"/>
                    <a:gd name="T91" fmla="*/ 6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5" h="69">
                      <a:moveTo>
                        <a:pt x="14" y="60"/>
                      </a:moveTo>
                      <a:cubicBezTo>
                        <a:pt x="13" y="61"/>
                        <a:pt x="14" y="62"/>
                        <a:pt x="14" y="63"/>
                      </a:cubicBezTo>
                      <a:cubicBezTo>
                        <a:pt x="21" y="61"/>
                        <a:pt x="28" y="57"/>
                        <a:pt x="32" y="60"/>
                      </a:cubicBezTo>
                      <a:cubicBezTo>
                        <a:pt x="34" y="60"/>
                        <a:pt x="33" y="54"/>
                        <a:pt x="36" y="52"/>
                      </a:cubicBezTo>
                      <a:cubicBezTo>
                        <a:pt x="38" y="56"/>
                        <a:pt x="38" y="56"/>
                        <a:pt x="38" y="56"/>
                      </a:cubicBezTo>
                      <a:cubicBezTo>
                        <a:pt x="39" y="53"/>
                        <a:pt x="45" y="56"/>
                        <a:pt x="42" y="50"/>
                      </a:cubicBezTo>
                      <a:cubicBezTo>
                        <a:pt x="41" y="49"/>
                        <a:pt x="41" y="53"/>
                        <a:pt x="39" y="52"/>
                      </a:cubicBezTo>
                      <a:cubicBezTo>
                        <a:pt x="39" y="50"/>
                        <a:pt x="39" y="50"/>
                        <a:pt x="39" y="50"/>
                      </a:cubicBezTo>
                      <a:cubicBezTo>
                        <a:pt x="36" y="52"/>
                        <a:pt x="36" y="52"/>
                        <a:pt x="36" y="52"/>
                      </a:cubicBezTo>
                      <a:cubicBezTo>
                        <a:pt x="37" y="49"/>
                        <a:pt x="37" y="49"/>
                        <a:pt x="37" y="49"/>
                      </a:cubicBezTo>
                      <a:cubicBezTo>
                        <a:pt x="31" y="46"/>
                        <a:pt x="36" y="58"/>
                        <a:pt x="30" y="57"/>
                      </a:cubicBezTo>
                      <a:cubicBezTo>
                        <a:pt x="29" y="51"/>
                        <a:pt x="29" y="51"/>
                        <a:pt x="29" y="51"/>
                      </a:cubicBezTo>
                      <a:cubicBezTo>
                        <a:pt x="25" y="51"/>
                        <a:pt x="24" y="54"/>
                        <a:pt x="20" y="51"/>
                      </a:cubicBezTo>
                      <a:cubicBezTo>
                        <a:pt x="20" y="51"/>
                        <a:pt x="21" y="54"/>
                        <a:pt x="21" y="53"/>
                      </a:cubicBezTo>
                      <a:cubicBezTo>
                        <a:pt x="21" y="53"/>
                        <a:pt x="23" y="55"/>
                        <a:pt x="23" y="57"/>
                      </a:cubicBezTo>
                      <a:cubicBezTo>
                        <a:pt x="19" y="63"/>
                        <a:pt x="23" y="53"/>
                        <a:pt x="18" y="52"/>
                      </a:cubicBezTo>
                      <a:cubicBezTo>
                        <a:pt x="15" y="57"/>
                        <a:pt x="8" y="62"/>
                        <a:pt x="4" y="59"/>
                      </a:cubicBezTo>
                      <a:cubicBezTo>
                        <a:pt x="5" y="61"/>
                        <a:pt x="5" y="61"/>
                        <a:pt x="5" y="61"/>
                      </a:cubicBezTo>
                      <a:cubicBezTo>
                        <a:pt x="5" y="62"/>
                        <a:pt x="5" y="62"/>
                        <a:pt x="5" y="62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6" y="69"/>
                        <a:pt x="1" y="13"/>
                        <a:pt x="3" y="37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5" y="36"/>
                        <a:pt x="7" y="36"/>
                        <a:pt x="9" y="37"/>
                      </a:cubicBezTo>
                      <a:cubicBezTo>
                        <a:pt x="10" y="40"/>
                        <a:pt x="7" y="40"/>
                        <a:pt x="6" y="41"/>
                      </a:cubicBezTo>
                      <a:cubicBezTo>
                        <a:pt x="7" y="42"/>
                        <a:pt x="8" y="44"/>
                        <a:pt x="10" y="44"/>
                      </a:cubicBezTo>
                      <a:cubicBezTo>
                        <a:pt x="9" y="40"/>
                        <a:pt x="12" y="37"/>
                        <a:pt x="18" y="37"/>
                      </a:cubicBezTo>
                      <a:cubicBezTo>
                        <a:pt x="16" y="35"/>
                        <a:pt x="13" y="34"/>
                        <a:pt x="10" y="33"/>
                      </a:cubicBezTo>
                      <a:cubicBezTo>
                        <a:pt x="6" y="33"/>
                        <a:pt x="6" y="33"/>
                        <a:pt x="6" y="33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5" y="48"/>
                        <a:pt x="0" y="0"/>
                        <a:pt x="6" y="67"/>
                      </a:cubicBezTo>
                      <a:cubicBezTo>
                        <a:pt x="6" y="67"/>
                        <a:pt x="6" y="67"/>
                        <a:pt x="6" y="67"/>
                      </a:cubicBezTo>
                      <a:cubicBezTo>
                        <a:pt x="6" y="67"/>
                        <a:pt x="6" y="67"/>
                        <a:pt x="6" y="67"/>
                      </a:cubicBezTo>
                      <a:cubicBezTo>
                        <a:pt x="7" y="66"/>
                        <a:pt x="7" y="66"/>
                        <a:pt x="7" y="66"/>
                      </a:cubicBezTo>
                      <a:cubicBezTo>
                        <a:pt x="9" y="63"/>
                        <a:pt x="11" y="60"/>
                        <a:pt x="14" y="6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4" name="Freeform 1439"/>
                <p:cNvSpPr>
                  <a:spLocks/>
                </p:cNvSpPr>
                <p:nvPr/>
              </p:nvSpPr>
              <p:spPr bwMode="auto">
                <a:xfrm>
                  <a:off x="3462" y="301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5" name="Freeform 1440"/>
                <p:cNvSpPr>
                  <a:spLocks/>
                </p:cNvSpPr>
                <p:nvPr/>
              </p:nvSpPr>
              <p:spPr bwMode="auto">
                <a:xfrm>
                  <a:off x="4118" y="3034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0 h 2"/>
                    <a:gd name="T4" fmla="*/ 0 w 2"/>
                    <a:gd name="T5" fmla="*/ 2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6" name="Freeform 1441"/>
                <p:cNvSpPr>
                  <a:spLocks/>
                </p:cNvSpPr>
                <p:nvPr/>
              </p:nvSpPr>
              <p:spPr bwMode="auto">
                <a:xfrm>
                  <a:off x="4107" y="3023"/>
                  <a:ext cx="12" cy="14"/>
                </a:xfrm>
                <a:custGeom>
                  <a:avLst/>
                  <a:gdLst>
                    <a:gd name="T0" fmla="*/ 5 w 13"/>
                    <a:gd name="T1" fmla="*/ 0 h 16"/>
                    <a:gd name="T2" fmla="*/ 1 w 13"/>
                    <a:gd name="T3" fmla="*/ 1 h 16"/>
                    <a:gd name="T4" fmla="*/ 6 w 13"/>
                    <a:gd name="T5" fmla="*/ 16 h 16"/>
                    <a:gd name="T6" fmla="*/ 12 w 13"/>
                    <a:gd name="T7" fmla="*/ 7 h 16"/>
                    <a:gd name="T8" fmla="*/ 6 w 13"/>
                    <a:gd name="T9" fmla="*/ 10 h 16"/>
                    <a:gd name="T10" fmla="*/ 11 w 13"/>
                    <a:gd name="T11" fmla="*/ 3 h 16"/>
                    <a:gd name="T12" fmla="*/ 5 w 13"/>
                    <a:gd name="T13" fmla="*/ 4 h 16"/>
                    <a:gd name="T14" fmla="*/ 5 w 13"/>
                    <a:gd name="T1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16">
                      <a:moveTo>
                        <a:pt x="5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12"/>
                        <a:pt x="0" y="9"/>
                        <a:pt x="6" y="16"/>
                      </a:cubicBezTo>
                      <a:cubicBezTo>
                        <a:pt x="8" y="14"/>
                        <a:pt x="13" y="11"/>
                        <a:pt x="12" y="7"/>
                      </a:cubicBezTo>
                      <a:cubicBezTo>
                        <a:pt x="11" y="7"/>
                        <a:pt x="8" y="11"/>
                        <a:pt x="6" y="10"/>
                      </a:cubicBezTo>
                      <a:cubicBezTo>
                        <a:pt x="7" y="7"/>
                        <a:pt x="10" y="7"/>
                        <a:pt x="11" y="3"/>
                      </a:cubicBezTo>
                      <a:cubicBezTo>
                        <a:pt x="8" y="0"/>
                        <a:pt x="9" y="6"/>
                        <a:pt x="5" y="4"/>
                      </a:cubicBez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7" name="Freeform 1442"/>
                <p:cNvSpPr>
                  <a:spLocks/>
                </p:cNvSpPr>
                <p:nvPr/>
              </p:nvSpPr>
              <p:spPr bwMode="auto">
                <a:xfrm>
                  <a:off x="4107" y="3028"/>
                  <a:ext cx="1" cy="4"/>
                </a:xfrm>
                <a:custGeom>
                  <a:avLst/>
                  <a:gdLst>
                    <a:gd name="T0" fmla="*/ 1 w 2"/>
                    <a:gd name="T1" fmla="*/ 5 h 5"/>
                    <a:gd name="T2" fmla="*/ 2 w 2"/>
                    <a:gd name="T3" fmla="*/ 0 h 5"/>
                    <a:gd name="T4" fmla="*/ 1 w 2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1" y="5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2"/>
                        <a:pt x="0" y="4"/>
                        <a:pt x="1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8" name="Freeform 1443"/>
                <p:cNvSpPr>
                  <a:spLocks/>
                </p:cNvSpPr>
                <p:nvPr/>
              </p:nvSpPr>
              <p:spPr bwMode="auto">
                <a:xfrm>
                  <a:off x="4103" y="3029"/>
                  <a:ext cx="3" cy="5"/>
                </a:xfrm>
                <a:custGeom>
                  <a:avLst/>
                  <a:gdLst>
                    <a:gd name="T0" fmla="*/ 3 w 3"/>
                    <a:gd name="T1" fmla="*/ 4 h 6"/>
                    <a:gd name="T2" fmla="*/ 3 w 3"/>
                    <a:gd name="T3" fmla="*/ 0 h 6"/>
                    <a:gd name="T4" fmla="*/ 0 w 3"/>
                    <a:gd name="T5" fmla="*/ 6 h 6"/>
                    <a:gd name="T6" fmla="*/ 3 w 3"/>
                    <a:gd name="T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3" y="4"/>
                      </a:moveTo>
                      <a:cubicBezTo>
                        <a:pt x="1" y="4"/>
                        <a:pt x="3" y="0"/>
                        <a:pt x="3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9" name="Freeform 1444"/>
                <p:cNvSpPr>
                  <a:spLocks/>
                </p:cNvSpPr>
                <p:nvPr/>
              </p:nvSpPr>
              <p:spPr bwMode="auto">
                <a:xfrm>
                  <a:off x="4096" y="3033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0" name="Freeform 1445"/>
                <p:cNvSpPr>
                  <a:spLocks/>
                </p:cNvSpPr>
                <p:nvPr/>
              </p:nvSpPr>
              <p:spPr bwMode="auto">
                <a:xfrm>
                  <a:off x="4093" y="3025"/>
                  <a:ext cx="8" cy="10"/>
                </a:xfrm>
                <a:custGeom>
                  <a:avLst/>
                  <a:gdLst>
                    <a:gd name="T0" fmla="*/ 0 w 10"/>
                    <a:gd name="T1" fmla="*/ 9 h 12"/>
                    <a:gd name="T2" fmla="*/ 4 w 10"/>
                    <a:gd name="T3" fmla="*/ 9 h 12"/>
                    <a:gd name="T4" fmla="*/ 4 w 10"/>
                    <a:gd name="T5" fmla="*/ 9 h 12"/>
                    <a:gd name="T6" fmla="*/ 6 w 10"/>
                    <a:gd name="T7" fmla="*/ 3 h 12"/>
                    <a:gd name="T8" fmla="*/ 10 w 10"/>
                    <a:gd name="T9" fmla="*/ 4 h 12"/>
                    <a:gd name="T10" fmla="*/ 8 w 10"/>
                    <a:gd name="T11" fmla="*/ 0 h 12"/>
                    <a:gd name="T12" fmla="*/ 0 w 10"/>
                    <a:gd name="T13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2">
                      <a:moveTo>
                        <a:pt x="0" y="9"/>
                      </a:moveTo>
                      <a:cubicBezTo>
                        <a:pt x="1" y="12"/>
                        <a:pt x="3" y="10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3" y="7"/>
                        <a:pt x="4" y="2"/>
                        <a:pt x="6" y="3"/>
                      </a:cubicBezTo>
                      <a:cubicBezTo>
                        <a:pt x="9" y="2"/>
                        <a:pt x="8" y="7"/>
                        <a:pt x="10" y="4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1"/>
                        <a:pt x="2" y="7"/>
                        <a:pt x="0" y="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1" name="Freeform 1446"/>
                <p:cNvSpPr>
                  <a:spLocks/>
                </p:cNvSpPr>
                <p:nvPr/>
              </p:nvSpPr>
              <p:spPr bwMode="auto">
                <a:xfrm>
                  <a:off x="4097" y="3032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2" name="Freeform 1447"/>
                <p:cNvSpPr>
                  <a:spLocks/>
                </p:cNvSpPr>
                <p:nvPr/>
              </p:nvSpPr>
              <p:spPr bwMode="auto">
                <a:xfrm>
                  <a:off x="4101" y="3030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2 h 3"/>
                    <a:gd name="T4" fmla="*/ 1 w 1"/>
                    <a:gd name="T5" fmla="*/ 0 h 3"/>
                    <a:gd name="T6" fmla="*/ 0 w 1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3" name="Freeform 1448"/>
                <p:cNvSpPr>
                  <a:spLocks/>
                </p:cNvSpPr>
                <p:nvPr/>
              </p:nvSpPr>
              <p:spPr bwMode="auto">
                <a:xfrm>
                  <a:off x="4083" y="3022"/>
                  <a:ext cx="9" cy="12"/>
                </a:xfrm>
                <a:custGeom>
                  <a:avLst/>
                  <a:gdLst>
                    <a:gd name="T0" fmla="*/ 3 w 10"/>
                    <a:gd name="T1" fmla="*/ 13 h 13"/>
                    <a:gd name="T2" fmla="*/ 10 w 10"/>
                    <a:gd name="T3" fmla="*/ 8 h 13"/>
                    <a:gd name="T4" fmla="*/ 5 w 10"/>
                    <a:gd name="T5" fmla="*/ 0 h 13"/>
                    <a:gd name="T6" fmla="*/ 1 w 10"/>
                    <a:gd name="T7" fmla="*/ 2 h 13"/>
                    <a:gd name="T8" fmla="*/ 3 w 10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3">
                      <a:moveTo>
                        <a:pt x="3" y="13"/>
                      </a:moveTo>
                      <a:cubicBezTo>
                        <a:pt x="4" y="6"/>
                        <a:pt x="9" y="13"/>
                        <a:pt x="10" y="8"/>
                      </a:cubicBezTo>
                      <a:cubicBezTo>
                        <a:pt x="7" y="9"/>
                        <a:pt x="4" y="4"/>
                        <a:pt x="5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5"/>
                        <a:pt x="2" y="10"/>
                        <a:pt x="3" y="1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" name="Freeform 1449"/>
                <p:cNvSpPr>
                  <a:spLocks/>
                </p:cNvSpPr>
                <p:nvPr/>
              </p:nvSpPr>
              <p:spPr bwMode="auto">
                <a:xfrm>
                  <a:off x="4080" y="301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5" name="Freeform 1450"/>
                <p:cNvSpPr>
                  <a:spLocks/>
                </p:cNvSpPr>
                <p:nvPr/>
              </p:nvSpPr>
              <p:spPr bwMode="auto">
                <a:xfrm>
                  <a:off x="4065" y="3016"/>
                  <a:ext cx="17" cy="14"/>
                </a:xfrm>
                <a:custGeom>
                  <a:avLst/>
                  <a:gdLst>
                    <a:gd name="T0" fmla="*/ 0 w 20"/>
                    <a:gd name="T1" fmla="*/ 15 h 17"/>
                    <a:gd name="T2" fmla="*/ 8 w 20"/>
                    <a:gd name="T3" fmla="*/ 9 h 17"/>
                    <a:gd name="T4" fmla="*/ 6 w 20"/>
                    <a:gd name="T5" fmla="*/ 14 h 17"/>
                    <a:gd name="T6" fmla="*/ 13 w 20"/>
                    <a:gd name="T7" fmla="*/ 11 h 17"/>
                    <a:gd name="T8" fmla="*/ 9 w 20"/>
                    <a:gd name="T9" fmla="*/ 17 h 17"/>
                    <a:gd name="T10" fmla="*/ 16 w 20"/>
                    <a:gd name="T11" fmla="*/ 11 h 17"/>
                    <a:gd name="T12" fmla="*/ 20 w 20"/>
                    <a:gd name="T13" fmla="*/ 15 h 17"/>
                    <a:gd name="T14" fmla="*/ 18 w 20"/>
                    <a:gd name="T15" fmla="*/ 9 h 17"/>
                    <a:gd name="T16" fmla="*/ 15 w 20"/>
                    <a:gd name="T17" fmla="*/ 9 h 17"/>
                    <a:gd name="T18" fmla="*/ 17 w 20"/>
                    <a:gd name="T19" fmla="*/ 5 h 17"/>
                    <a:gd name="T20" fmla="*/ 6 w 20"/>
                    <a:gd name="T21" fmla="*/ 1 h 17"/>
                    <a:gd name="T22" fmla="*/ 0 w 20"/>
                    <a:gd name="T23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" h="17">
                      <a:moveTo>
                        <a:pt x="0" y="15"/>
                      </a:move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7" y="11"/>
                        <a:pt x="7" y="13"/>
                        <a:pt x="6" y="14"/>
                      </a:cubicBezTo>
                      <a:cubicBezTo>
                        <a:pt x="9" y="14"/>
                        <a:pt x="10" y="10"/>
                        <a:pt x="13" y="11"/>
                      </a:cubicBezTo>
                      <a:cubicBezTo>
                        <a:pt x="14" y="17"/>
                        <a:pt x="7" y="11"/>
                        <a:pt x="9" y="17"/>
                      </a:cubicBezTo>
                      <a:cubicBezTo>
                        <a:pt x="11" y="17"/>
                        <a:pt x="14" y="16"/>
                        <a:pt x="16" y="11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7" y="7"/>
                        <a:pt x="16" y="14"/>
                        <a:pt x="15" y="9"/>
                      </a:cubicBezTo>
                      <a:cubicBezTo>
                        <a:pt x="14" y="6"/>
                        <a:pt x="16" y="6"/>
                        <a:pt x="17" y="5"/>
                      </a:cubicBezTo>
                      <a:cubicBezTo>
                        <a:pt x="14" y="7"/>
                        <a:pt x="10" y="0"/>
                        <a:pt x="6" y="1"/>
                      </a:cubicBezTo>
                      <a:cubicBezTo>
                        <a:pt x="1" y="1"/>
                        <a:pt x="3" y="12"/>
                        <a:pt x="0" y="1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6" name="Freeform 1451"/>
                <p:cNvSpPr>
                  <a:spLocks/>
                </p:cNvSpPr>
                <p:nvPr/>
              </p:nvSpPr>
              <p:spPr bwMode="auto">
                <a:xfrm>
                  <a:off x="4063" y="3020"/>
                  <a:ext cx="1" cy="3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0 h 3"/>
                    <a:gd name="T4" fmla="*/ 1 w 1"/>
                    <a:gd name="T5" fmla="*/ 3 h 3"/>
                    <a:gd name="T6" fmla="*/ 1 w 1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7" name="Freeform 1452"/>
                <p:cNvSpPr>
                  <a:spLocks/>
                </p:cNvSpPr>
                <p:nvPr/>
              </p:nvSpPr>
              <p:spPr bwMode="auto">
                <a:xfrm>
                  <a:off x="4048" y="3016"/>
                  <a:ext cx="15" cy="15"/>
                </a:xfrm>
                <a:custGeom>
                  <a:avLst/>
                  <a:gdLst>
                    <a:gd name="T0" fmla="*/ 10 w 17"/>
                    <a:gd name="T1" fmla="*/ 17 h 18"/>
                    <a:gd name="T2" fmla="*/ 15 w 17"/>
                    <a:gd name="T3" fmla="*/ 13 h 18"/>
                    <a:gd name="T4" fmla="*/ 16 w 17"/>
                    <a:gd name="T5" fmla="*/ 16 h 18"/>
                    <a:gd name="T6" fmla="*/ 16 w 17"/>
                    <a:gd name="T7" fmla="*/ 10 h 18"/>
                    <a:gd name="T8" fmla="*/ 9 w 17"/>
                    <a:gd name="T9" fmla="*/ 14 h 18"/>
                    <a:gd name="T10" fmla="*/ 6 w 17"/>
                    <a:gd name="T11" fmla="*/ 5 h 18"/>
                    <a:gd name="T12" fmla="*/ 11 w 17"/>
                    <a:gd name="T13" fmla="*/ 7 h 18"/>
                    <a:gd name="T14" fmla="*/ 0 w 17"/>
                    <a:gd name="T15" fmla="*/ 9 h 18"/>
                    <a:gd name="T16" fmla="*/ 2 w 17"/>
                    <a:gd name="T17" fmla="*/ 10 h 18"/>
                    <a:gd name="T18" fmla="*/ 0 w 17"/>
                    <a:gd name="T19" fmla="*/ 13 h 18"/>
                    <a:gd name="T20" fmla="*/ 10 w 17"/>
                    <a:gd name="T21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18">
                      <a:moveTo>
                        <a:pt x="10" y="17"/>
                      </a:move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5" y="15"/>
                        <a:pt x="16" y="16"/>
                      </a:cubicBezTo>
                      <a:cubicBezTo>
                        <a:pt x="16" y="14"/>
                        <a:pt x="17" y="12"/>
                        <a:pt x="16" y="10"/>
                      </a:cubicBezTo>
                      <a:cubicBezTo>
                        <a:pt x="14" y="5"/>
                        <a:pt x="11" y="13"/>
                        <a:pt x="9" y="14"/>
                      </a:cubicBezTo>
                      <a:cubicBezTo>
                        <a:pt x="3" y="12"/>
                        <a:pt x="9" y="11"/>
                        <a:pt x="6" y="5"/>
                      </a:cubicBezTo>
                      <a:cubicBezTo>
                        <a:pt x="8" y="5"/>
                        <a:pt x="8" y="7"/>
                        <a:pt x="11" y="7"/>
                      </a:cubicBezTo>
                      <a:cubicBezTo>
                        <a:pt x="7" y="0"/>
                        <a:pt x="2" y="7"/>
                        <a:pt x="0" y="9"/>
                      </a:cubicBezTo>
                      <a:cubicBezTo>
                        <a:pt x="1" y="9"/>
                        <a:pt x="1" y="11"/>
                        <a:pt x="2" y="1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3" y="17"/>
                        <a:pt x="5" y="18"/>
                        <a:pt x="10" y="1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8" name="Freeform 1453"/>
                <p:cNvSpPr>
                  <a:spLocks/>
                </p:cNvSpPr>
                <p:nvPr/>
              </p:nvSpPr>
              <p:spPr bwMode="auto">
                <a:xfrm>
                  <a:off x="4062" y="3029"/>
                  <a:ext cx="1" cy="3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0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2"/>
                        <a:pt x="1" y="3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9" name="Freeform 1454"/>
                <p:cNvSpPr>
                  <a:spLocks/>
                </p:cNvSpPr>
                <p:nvPr/>
              </p:nvSpPr>
              <p:spPr bwMode="auto">
                <a:xfrm>
                  <a:off x="4047" y="302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0" name="Freeform 1455"/>
                <p:cNvSpPr>
                  <a:spLocks/>
                </p:cNvSpPr>
                <p:nvPr/>
              </p:nvSpPr>
              <p:spPr bwMode="auto">
                <a:xfrm>
                  <a:off x="4046" y="3028"/>
                  <a:ext cx="4" cy="3"/>
                </a:xfrm>
                <a:custGeom>
                  <a:avLst/>
                  <a:gdLst>
                    <a:gd name="T0" fmla="*/ 3 w 4"/>
                    <a:gd name="T1" fmla="*/ 1 h 3"/>
                    <a:gd name="T2" fmla="*/ 0 w 4"/>
                    <a:gd name="T3" fmla="*/ 0 h 3"/>
                    <a:gd name="T4" fmla="*/ 2 w 4"/>
                    <a:gd name="T5" fmla="*/ 3 h 3"/>
                    <a:gd name="T6" fmla="*/ 3 w 4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3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4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1" name="Freeform 1456"/>
                <p:cNvSpPr>
                  <a:spLocks/>
                </p:cNvSpPr>
                <p:nvPr/>
              </p:nvSpPr>
              <p:spPr bwMode="auto">
                <a:xfrm>
                  <a:off x="3950" y="3019"/>
                  <a:ext cx="95" cy="21"/>
                </a:xfrm>
                <a:custGeom>
                  <a:avLst/>
                  <a:gdLst>
                    <a:gd name="T0" fmla="*/ 1 w 111"/>
                    <a:gd name="T1" fmla="*/ 11 h 25"/>
                    <a:gd name="T2" fmla="*/ 4 w 111"/>
                    <a:gd name="T3" fmla="*/ 14 h 25"/>
                    <a:gd name="T4" fmla="*/ 0 w 111"/>
                    <a:gd name="T5" fmla="*/ 18 h 25"/>
                    <a:gd name="T6" fmla="*/ 1 w 111"/>
                    <a:gd name="T7" fmla="*/ 25 h 25"/>
                    <a:gd name="T8" fmla="*/ 10 w 111"/>
                    <a:gd name="T9" fmla="*/ 22 h 25"/>
                    <a:gd name="T10" fmla="*/ 10 w 111"/>
                    <a:gd name="T11" fmla="*/ 25 h 25"/>
                    <a:gd name="T12" fmla="*/ 26 w 111"/>
                    <a:gd name="T13" fmla="*/ 22 h 25"/>
                    <a:gd name="T14" fmla="*/ 38 w 111"/>
                    <a:gd name="T15" fmla="*/ 19 h 25"/>
                    <a:gd name="T16" fmla="*/ 84 w 111"/>
                    <a:gd name="T17" fmla="*/ 17 h 25"/>
                    <a:gd name="T18" fmla="*/ 86 w 111"/>
                    <a:gd name="T19" fmla="*/ 10 h 25"/>
                    <a:gd name="T20" fmla="*/ 90 w 111"/>
                    <a:gd name="T21" fmla="*/ 14 h 25"/>
                    <a:gd name="T22" fmla="*/ 87 w 111"/>
                    <a:gd name="T23" fmla="*/ 14 h 25"/>
                    <a:gd name="T24" fmla="*/ 100 w 111"/>
                    <a:gd name="T25" fmla="*/ 15 h 25"/>
                    <a:gd name="T26" fmla="*/ 100 w 111"/>
                    <a:gd name="T27" fmla="*/ 8 h 25"/>
                    <a:gd name="T28" fmla="*/ 106 w 111"/>
                    <a:gd name="T29" fmla="*/ 15 h 25"/>
                    <a:gd name="T30" fmla="*/ 111 w 111"/>
                    <a:gd name="T31" fmla="*/ 10 h 25"/>
                    <a:gd name="T32" fmla="*/ 105 w 111"/>
                    <a:gd name="T33" fmla="*/ 5 h 25"/>
                    <a:gd name="T34" fmla="*/ 109 w 111"/>
                    <a:gd name="T35" fmla="*/ 2 h 25"/>
                    <a:gd name="T36" fmla="*/ 79 w 111"/>
                    <a:gd name="T37" fmla="*/ 13 h 25"/>
                    <a:gd name="T38" fmla="*/ 80 w 111"/>
                    <a:gd name="T39" fmla="*/ 9 h 25"/>
                    <a:gd name="T40" fmla="*/ 61 w 111"/>
                    <a:gd name="T41" fmla="*/ 6 h 25"/>
                    <a:gd name="T42" fmla="*/ 55 w 111"/>
                    <a:gd name="T43" fmla="*/ 14 h 25"/>
                    <a:gd name="T44" fmla="*/ 51 w 111"/>
                    <a:gd name="T45" fmla="*/ 11 h 25"/>
                    <a:gd name="T46" fmla="*/ 51 w 111"/>
                    <a:gd name="T47" fmla="*/ 14 h 25"/>
                    <a:gd name="T48" fmla="*/ 45 w 111"/>
                    <a:gd name="T49" fmla="*/ 11 h 25"/>
                    <a:gd name="T50" fmla="*/ 44 w 111"/>
                    <a:gd name="T51" fmla="*/ 19 h 25"/>
                    <a:gd name="T52" fmla="*/ 32 w 111"/>
                    <a:gd name="T53" fmla="*/ 8 h 25"/>
                    <a:gd name="T54" fmla="*/ 34 w 111"/>
                    <a:gd name="T55" fmla="*/ 12 h 25"/>
                    <a:gd name="T56" fmla="*/ 32 w 111"/>
                    <a:gd name="T57" fmla="*/ 16 h 25"/>
                    <a:gd name="T58" fmla="*/ 30 w 111"/>
                    <a:gd name="T59" fmla="*/ 9 h 25"/>
                    <a:gd name="T60" fmla="*/ 22 w 111"/>
                    <a:gd name="T61" fmla="*/ 14 h 25"/>
                    <a:gd name="T62" fmla="*/ 23 w 111"/>
                    <a:gd name="T63" fmla="*/ 18 h 25"/>
                    <a:gd name="T64" fmla="*/ 11 w 111"/>
                    <a:gd name="T65" fmla="*/ 17 h 25"/>
                    <a:gd name="T66" fmla="*/ 16 w 111"/>
                    <a:gd name="T67" fmla="*/ 10 h 25"/>
                    <a:gd name="T68" fmla="*/ 13 w 111"/>
                    <a:gd name="T69" fmla="*/ 7 h 25"/>
                    <a:gd name="T70" fmla="*/ 6 w 111"/>
                    <a:gd name="T71" fmla="*/ 16 h 25"/>
                    <a:gd name="T72" fmla="*/ 1 w 111"/>
                    <a:gd name="T73" fmla="*/ 1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11" h="25">
                      <a:moveTo>
                        <a:pt x="1" y="11"/>
                      </a:moveTo>
                      <a:cubicBezTo>
                        <a:pt x="1" y="13"/>
                        <a:pt x="2" y="14"/>
                        <a:pt x="4" y="14"/>
                      </a:cubicBezTo>
                      <a:cubicBezTo>
                        <a:pt x="4" y="17"/>
                        <a:pt x="1" y="16"/>
                        <a:pt x="0" y="18"/>
                      </a:cubicBezTo>
                      <a:cubicBezTo>
                        <a:pt x="3" y="20"/>
                        <a:pt x="0" y="22"/>
                        <a:pt x="1" y="25"/>
                      </a:cubicBezTo>
                      <a:cubicBezTo>
                        <a:pt x="5" y="25"/>
                        <a:pt x="6" y="21"/>
                        <a:pt x="10" y="22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5" y="23"/>
                        <a:pt x="22" y="19"/>
                        <a:pt x="26" y="22"/>
                      </a:cubicBezTo>
                      <a:cubicBezTo>
                        <a:pt x="30" y="23"/>
                        <a:pt x="33" y="21"/>
                        <a:pt x="38" y="19"/>
                      </a:cubicBezTo>
                      <a:cubicBezTo>
                        <a:pt x="53" y="20"/>
                        <a:pt x="68" y="15"/>
                        <a:pt x="84" y="17"/>
                      </a:cubicBezTo>
                      <a:cubicBezTo>
                        <a:pt x="86" y="10"/>
                        <a:pt x="86" y="10"/>
                        <a:pt x="86" y="10"/>
                      </a:cubicBezTo>
                      <a:cubicBezTo>
                        <a:pt x="87" y="14"/>
                        <a:pt x="90" y="10"/>
                        <a:pt x="90" y="14"/>
                      </a:cubicBezTo>
                      <a:cubicBezTo>
                        <a:pt x="89" y="14"/>
                        <a:pt x="88" y="14"/>
                        <a:pt x="87" y="14"/>
                      </a:cubicBezTo>
                      <a:cubicBezTo>
                        <a:pt x="91" y="20"/>
                        <a:pt x="96" y="13"/>
                        <a:pt x="100" y="15"/>
                      </a:cubicBezTo>
                      <a:cubicBezTo>
                        <a:pt x="100" y="14"/>
                        <a:pt x="99" y="9"/>
                        <a:pt x="100" y="8"/>
                      </a:cubicBezTo>
                      <a:cubicBezTo>
                        <a:pt x="100" y="15"/>
                        <a:pt x="105" y="7"/>
                        <a:pt x="106" y="15"/>
                      </a:cubicBezTo>
                      <a:cubicBezTo>
                        <a:pt x="111" y="17"/>
                        <a:pt x="106" y="9"/>
                        <a:pt x="111" y="10"/>
                      </a:cubicBezTo>
                      <a:cubicBezTo>
                        <a:pt x="111" y="6"/>
                        <a:pt x="106" y="8"/>
                        <a:pt x="105" y="5"/>
                      </a:cubicBezTo>
                      <a:cubicBezTo>
                        <a:pt x="107" y="2"/>
                        <a:pt x="109" y="6"/>
                        <a:pt x="109" y="2"/>
                      </a:cubicBezTo>
                      <a:cubicBezTo>
                        <a:pt x="102" y="0"/>
                        <a:pt x="89" y="10"/>
                        <a:pt x="79" y="13"/>
                      </a:cubicBezTo>
                      <a:cubicBezTo>
                        <a:pt x="80" y="9"/>
                        <a:pt x="80" y="9"/>
                        <a:pt x="80" y="9"/>
                      </a:cubicBezTo>
                      <a:cubicBezTo>
                        <a:pt x="75" y="12"/>
                        <a:pt x="66" y="13"/>
                        <a:pt x="61" y="6"/>
                      </a:cubicBezTo>
                      <a:cubicBezTo>
                        <a:pt x="63" y="10"/>
                        <a:pt x="53" y="5"/>
                        <a:pt x="55" y="14"/>
                      </a:cubicBezTo>
                      <a:cubicBezTo>
                        <a:pt x="53" y="12"/>
                        <a:pt x="53" y="12"/>
                        <a:pt x="51" y="11"/>
                      </a:cubicBezTo>
                      <a:cubicBezTo>
                        <a:pt x="51" y="14"/>
                        <a:pt x="51" y="14"/>
                        <a:pt x="51" y="14"/>
                      </a:cubicBezTo>
                      <a:cubicBezTo>
                        <a:pt x="48" y="14"/>
                        <a:pt x="48" y="10"/>
                        <a:pt x="45" y="11"/>
                      </a:cubicBezTo>
                      <a:cubicBezTo>
                        <a:pt x="47" y="14"/>
                        <a:pt x="45" y="15"/>
                        <a:pt x="44" y="19"/>
                      </a:cubicBezTo>
                      <a:cubicBezTo>
                        <a:pt x="40" y="15"/>
                        <a:pt x="36" y="12"/>
                        <a:pt x="32" y="8"/>
                      </a:cubicBezTo>
                      <a:cubicBezTo>
                        <a:pt x="33" y="10"/>
                        <a:pt x="33" y="11"/>
                        <a:pt x="34" y="12"/>
                      </a:cubicBezTo>
                      <a:cubicBezTo>
                        <a:pt x="32" y="11"/>
                        <a:pt x="33" y="15"/>
                        <a:pt x="32" y="16"/>
                      </a:cubicBezTo>
                      <a:cubicBezTo>
                        <a:pt x="30" y="16"/>
                        <a:pt x="30" y="12"/>
                        <a:pt x="30" y="9"/>
                      </a:cubicBezTo>
                      <a:cubicBezTo>
                        <a:pt x="26" y="8"/>
                        <a:pt x="25" y="17"/>
                        <a:pt x="22" y="14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19" y="19"/>
                        <a:pt x="16" y="16"/>
                        <a:pt x="11" y="17"/>
                      </a:cubicBezTo>
                      <a:cubicBezTo>
                        <a:pt x="9" y="12"/>
                        <a:pt x="14" y="12"/>
                        <a:pt x="16" y="10"/>
                      </a:cubicBezTo>
                      <a:cubicBezTo>
                        <a:pt x="15" y="9"/>
                        <a:pt x="13" y="9"/>
                        <a:pt x="13" y="7"/>
                      </a:cubicBezTo>
                      <a:cubicBezTo>
                        <a:pt x="11" y="10"/>
                        <a:pt x="8" y="14"/>
                        <a:pt x="6" y="16"/>
                      </a:cubicBezTo>
                      <a:cubicBezTo>
                        <a:pt x="8" y="10"/>
                        <a:pt x="2" y="11"/>
                        <a:pt x="1" y="1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2" name="Freeform 1457"/>
                <p:cNvSpPr>
                  <a:spLocks/>
                </p:cNvSpPr>
                <p:nvPr/>
              </p:nvSpPr>
              <p:spPr bwMode="auto">
                <a:xfrm>
                  <a:off x="3960" y="3023"/>
                  <a:ext cx="2" cy="2"/>
                </a:xfrm>
                <a:custGeom>
                  <a:avLst/>
                  <a:gdLst>
                    <a:gd name="T0" fmla="*/ 1 w 2"/>
                    <a:gd name="T1" fmla="*/ 2 h 2"/>
                    <a:gd name="T2" fmla="*/ 2 w 2"/>
                    <a:gd name="T3" fmla="*/ 0 h 2"/>
                    <a:gd name="T4" fmla="*/ 0 w 2"/>
                    <a:gd name="T5" fmla="*/ 1 h 2"/>
                    <a:gd name="T6" fmla="*/ 1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" name="Freeform 1458"/>
                <p:cNvSpPr>
                  <a:spLocks/>
                </p:cNvSpPr>
                <p:nvPr/>
              </p:nvSpPr>
              <p:spPr bwMode="auto">
                <a:xfrm>
                  <a:off x="3950" y="3028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4" name="Freeform 1459"/>
                <p:cNvSpPr>
                  <a:spLocks/>
                </p:cNvSpPr>
                <p:nvPr/>
              </p:nvSpPr>
              <p:spPr bwMode="auto">
                <a:xfrm>
                  <a:off x="3971" y="3038"/>
                  <a:ext cx="2" cy="0"/>
                </a:xfrm>
                <a:custGeom>
                  <a:avLst/>
                  <a:gdLst>
                    <a:gd name="T0" fmla="*/ 2 w 2"/>
                    <a:gd name="T1" fmla="*/ 1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5" name="Freeform 1460"/>
                <p:cNvSpPr>
                  <a:spLocks/>
                </p:cNvSpPr>
                <p:nvPr/>
              </p:nvSpPr>
              <p:spPr bwMode="auto">
                <a:xfrm>
                  <a:off x="3975" y="3023"/>
                  <a:ext cx="2" cy="3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2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6" name="Freeform 1461"/>
                <p:cNvSpPr>
                  <a:spLocks/>
                </p:cNvSpPr>
                <p:nvPr/>
              </p:nvSpPr>
              <p:spPr bwMode="auto">
                <a:xfrm>
                  <a:off x="3996" y="3022"/>
                  <a:ext cx="3" cy="3"/>
                </a:xfrm>
                <a:custGeom>
                  <a:avLst/>
                  <a:gdLst>
                    <a:gd name="T0" fmla="*/ 2 w 3"/>
                    <a:gd name="T1" fmla="*/ 3 h 3"/>
                    <a:gd name="T2" fmla="*/ 3 w 3"/>
                    <a:gd name="T3" fmla="*/ 0 h 3"/>
                    <a:gd name="T4" fmla="*/ 2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cubicBezTo>
                        <a:pt x="3" y="2"/>
                        <a:pt x="2" y="1"/>
                        <a:pt x="3" y="0"/>
                      </a:cubicBezTo>
                      <a:cubicBezTo>
                        <a:pt x="1" y="0"/>
                        <a:pt x="0" y="1"/>
                        <a:pt x="2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7" name="Freeform 1462"/>
                <p:cNvSpPr>
                  <a:spLocks/>
                </p:cNvSpPr>
                <p:nvPr/>
              </p:nvSpPr>
              <p:spPr bwMode="auto">
                <a:xfrm>
                  <a:off x="3952" y="3025"/>
                  <a:ext cx="4" cy="2"/>
                </a:xfrm>
                <a:custGeom>
                  <a:avLst/>
                  <a:gdLst>
                    <a:gd name="T0" fmla="*/ 4 w 4"/>
                    <a:gd name="T1" fmla="*/ 0 h 2"/>
                    <a:gd name="T2" fmla="*/ 1 w 4"/>
                    <a:gd name="T3" fmla="*/ 1 h 2"/>
                    <a:gd name="T4" fmla="*/ 0 w 4"/>
                    <a:gd name="T5" fmla="*/ 2 h 2"/>
                    <a:gd name="T6" fmla="*/ 4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8" name="Freeform 1463"/>
                <p:cNvSpPr>
                  <a:spLocks/>
                </p:cNvSpPr>
                <p:nvPr/>
              </p:nvSpPr>
              <p:spPr bwMode="auto">
                <a:xfrm>
                  <a:off x="3895" y="3027"/>
                  <a:ext cx="53" cy="21"/>
                </a:xfrm>
                <a:custGeom>
                  <a:avLst/>
                  <a:gdLst>
                    <a:gd name="T0" fmla="*/ 4 w 61"/>
                    <a:gd name="T1" fmla="*/ 21 h 25"/>
                    <a:gd name="T2" fmla="*/ 15 w 61"/>
                    <a:gd name="T3" fmla="*/ 23 h 25"/>
                    <a:gd name="T4" fmla="*/ 22 w 61"/>
                    <a:gd name="T5" fmla="*/ 12 h 25"/>
                    <a:gd name="T6" fmla="*/ 21 w 61"/>
                    <a:gd name="T7" fmla="*/ 22 h 25"/>
                    <a:gd name="T8" fmla="*/ 42 w 61"/>
                    <a:gd name="T9" fmla="*/ 14 h 25"/>
                    <a:gd name="T10" fmla="*/ 42 w 61"/>
                    <a:gd name="T11" fmla="*/ 17 h 25"/>
                    <a:gd name="T12" fmla="*/ 49 w 61"/>
                    <a:gd name="T13" fmla="*/ 7 h 25"/>
                    <a:gd name="T14" fmla="*/ 50 w 61"/>
                    <a:gd name="T15" fmla="*/ 18 h 25"/>
                    <a:gd name="T16" fmla="*/ 49 w 61"/>
                    <a:gd name="T17" fmla="*/ 19 h 25"/>
                    <a:gd name="T18" fmla="*/ 60 w 61"/>
                    <a:gd name="T19" fmla="*/ 15 h 25"/>
                    <a:gd name="T20" fmla="*/ 61 w 61"/>
                    <a:gd name="T21" fmla="*/ 9 h 25"/>
                    <a:gd name="T22" fmla="*/ 59 w 61"/>
                    <a:gd name="T23" fmla="*/ 3 h 25"/>
                    <a:gd name="T24" fmla="*/ 53 w 61"/>
                    <a:gd name="T25" fmla="*/ 8 h 25"/>
                    <a:gd name="T26" fmla="*/ 52 w 61"/>
                    <a:gd name="T27" fmla="*/ 4 h 25"/>
                    <a:gd name="T28" fmla="*/ 50 w 61"/>
                    <a:gd name="T29" fmla="*/ 7 h 25"/>
                    <a:gd name="T30" fmla="*/ 48 w 61"/>
                    <a:gd name="T31" fmla="*/ 3 h 25"/>
                    <a:gd name="T32" fmla="*/ 43 w 61"/>
                    <a:gd name="T33" fmla="*/ 7 h 25"/>
                    <a:gd name="T34" fmla="*/ 44 w 61"/>
                    <a:gd name="T35" fmla="*/ 6 h 25"/>
                    <a:gd name="T36" fmla="*/ 41 w 61"/>
                    <a:gd name="T37" fmla="*/ 11 h 25"/>
                    <a:gd name="T38" fmla="*/ 38 w 61"/>
                    <a:gd name="T39" fmla="*/ 6 h 25"/>
                    <a:gd name="T40" fmla="*/ 39 w 61"/>
                    <a:gd name="T41" fmla="*/ 9 h 25"/>
                    <a:gd name="T42" fmla="*/ 26 w 61"/>
                    <a:gd name="T43" fmla="*/ 4 h 25"/>
                    <a:gd name="T44" fmla="*/ 25 w 61"/>
                    <a:gd name="T45" fmla="*/ 8 h 25"/>
                    <a:gd name="T46" fmla="*/ 31 w 61"/>
                    <a:gd name="T47" fmla="*/ 5 h 25"/>
                    <a:gd name="T48" fmla="*/ 30 w 61"/>
                    <a:gd name="T49" fmla="*/ 14 h 25"/>
                    <a:gd name="T50" fmla="*/ 22 w 61"/>
                    <a:gd name="T51" fmla="*/ 7 h 25"/>
                    <a:gd name="T52" fmla="*/ 13 w 61"/>
                    <a:gd name="T53" fmla="*/ 9 h 25"/>
                    <a:gd name="T54" fmla="*/ 13 w 61"/>
                    <a:gd name="T55" fmla="*/ 8 h 25"/>
                    <a:gd name="T56" fmla="*/ 7 w 61"/>
                    <a:gd name="T57" fmla="*/ 11 h 25"/>
                    <a:gd name="T58" fmla="*/ 9 w 61"/>
                    <a:gd name="T59" fmla="*/ 12 h 25"/>
                    <a:gd name="T60" fmla="*/ 6 w 61"/>
                    <a:gd name="T61" fmla="*/ 15 h 25"/>
                    <a:gd name="T62" fmla="*/ 6 w 61"/>
                    <a:gd name="T63" fmla="*/ 13 h 25"/>
                    <a:gd name="T64" fmla="*/ 0 w 61"/>
                    <a:gd name="T65" fmla="*/ 20 h 25"/>
                    <a:gd name="T66" fmla="*/ 7 w 61"/>
                    <a:gd name="T67" fmla="*/ 16 h 25"/>
                    <a:gd name="T68" fmla="*/ 4 w 61"/>
                    <a:gd name="T69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1" h="25">
                      <a:moveTo>
                        <a:pt x="4" y="21"/>
                      </a:moveTo>
                      <a:cubicBezTo>
                        <a:pt x="7" y="25"/>
                        <a:pt x="12" y="22"/>
                        <a:pt x="15" y="23"/>
                      </a:cubicBezTo>
                      <a:cubicBezTo>
                        <a:pt x="22" y="20"/>
                        <a:pt x="16" y="13"/>
                        <a:pt x="22" y="1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8" y="21"/>
                        <a:pt x="37" y="22"/>
                        <a:pt x="42" y="14"/>
                      </a:cubicBezTo>
                      <a:cubicBezTo>
                        <a:pt x="42" y="15"/>
                        <a:pt x="43" y="16"/>
                        <a:pt x="42" y="17"/>
                      </a:cubicBezTo>
                      <a:cubicBezTo>
                        <a:pt x="46" y="17"/>
                        <a:pt x="43" y="4"/>
                        <a:pt x="49" y="7"/>
                      </a:cubicBezTo>
                      <a:cubicBezTo>
                        <a:pt x="44" y="13"/>
                        <a:pt x="51" y="12"/>
                        <a:pt x="50" y="18"/>
                      </a:cubicBezTo>
                      <a:cubicBezTo>
                        <a:pt x="49" y="19"/>
                        <a:pt x="49" y="19"/>
                        <a:pt x="49" y="19"/>
                      </a:cubicBezTo>
                      <a:cubicBezTo>
                        <a:pt x="53" y="18"/>
                        <a:pt x="57" y="15"/>
                        <a:pt x="60" y="15"/>
                      </a:cubicBezTo>
                      <a:cubicBezTo>
                        <a:pt x="60" y="13"/>
                        <a:pt x="57" y="9"/>
                        <a:pt x="61" y="9"/>
                      </a:cubicBezTo>
                      <a:cubicBezTo>
                        <a:pt x="59" y="8"/>
                        <a:pt x="60" y="6"/>
                        <a:pt x="59" y="3"/>
                      </a:cubicBezTo>
                      <a:cubicBezTo>
                        <a:pt x="56" y="6"/>
                        <a:pt x="55" y="4"/>
                        <a:pt x="53" y="8"/>
                      </a:cubicBezTo>
                      <a:cubicBezTo>
                        <a:pt x="51" y="5"/>
                        <a:pt x="54" y="7"/>
                        <a:pt x="52" y="4"/>
                      </a:cubicBezTo>
                      <a:cubicBezTo>
                        <a:pt x="50" y="7"/>
                        <a:pt x="50" y="7"/>
                        <a:pt x="50" y="7"/>
                      </a:cubicBezTo>
                      <a:cubicBezTo>
                        <a:pt x="48" y="6"/>
                        <a:pt x="51" y="3"/>
                        <a:pt x="48" y="3"/>
                      </a:cubicBezTo>
                      <a:cubicBezTo>
                        <a:pt x="48" y="5"/>
                        <a:pt x="46" y="7"/>
                        <a:pt x="43" y="7"/>
                      </a:cubicBezTo>
                      <a:cubicBezTo>
                        <a:pt x="44" y="6"/>
                        <a:pt x="44" y="6"/>
                        <a:pt x="44" y="6"/>
                      </a:cubicBezTo>
                      <a:cubicBezTo>
                        <a:pt x="42" y="7"/>
                        <a:pt x="40" y="5"/>
                        <a:pt x="41" y="11"/>
                      </a:cubicBezTo>
                      <a:cubicBezTo>
                        <a:pt x="38" y="6"/>
                        <a:pt x="38" y="6"/>
                        <a:pt x="38" y="6"/>
                      </a:cubicBezTo>
                      <a:cubicBezTo>
                        <a:pt x="39" y="9"/>
                        <a:pt x="39" y="9"/>
                        <a:pt x="39" y="9"/>
                      </a:cubicBezTo>
                      <a:cubicBezTo>
                        <a:pt x="34" y="8"/>
                        <a:pt x="32" y="0"/>
                        <a:pt x="26" y="4"/>
                      </a:cubicBezTo>
                      <a:cubicBezTo>
                        <a:pt x="27" y="5"/>
                        <a:pt x="26" y="7"/>
                        <a:pt x="25" y="8"/>
                      </a:cubicBezTo>
                      <a:cubicBezTo>
                        <a:pt x="28" y="10"/>
                        <a:pt x="28" y="5"/>
                        <a:pt x="31" y="5"/>
                      </a:cubicBezTo>
                      <a:cubicBezTo>
                        <a:pt x="31" y="8"/>
                        <a:pt x="27" y="12"/>
                        <a:pt x="30" y="14"/>
                      </a:cubicBezTo>
                      <a:cubicBezTo>
                        <a:pt x="27" y="10"/>
                        <a:pt x="24" y="15"/>
                        <a:pt x="22" y="7"/>
                      </a:cubicBezTo>
                      <a:cubicBezTo>
                        <a:pt x="18" y="6"/>
                        <a:pt x="17" y="11"/>
                        <a:pt x="13" y="9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2" y="13"/>
                        <a:pt x="9" y="5"/>
                        <a:pt x="7" y="11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5"/>
                        <a:pt x="8" y="15"/>
                        <a:pt x="6" y="15"/>
                      </a:cubicBezTo>
                      <a:cubicBezTo>
                        <a:pt x="6" y="14"/>
                        <a:pt x="6" y="14"/>
                        <a:pt x="6" y="13"/>
                      </a:cubicBezTo>
                      <a:cubicBezTo>
                        <a:pt x="6" y="18"/>
                        <a:pt x="1" y="18"/>
                        <a:pt x="0" y="20"/>
                      </a:cubicBezTo>
                      <a:cubicBezTo>
                        <a:pt x="2" y="20"/>
                        <a:pt x="5" y="17"/>
                        <a:pt x="7" y="16"/>
                      </a:cubicBezTo>
                      <a:cubicBezTo>
                        <a:pt x="6" y="18"/>
                        <a:pt x="6" y="22"/>
                        <a:pt x="4" y="2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9" name="Freeform 1464"/>
                <p:cNvSpPr>
                  <a:spLocks/>
                </p:cNvSpPr>
                <p:nvPr/>
              </p:nvSpPr>
              <p:spPr bwMode="auto">
                <a:xfrm>
                  <a:off x="3933" y="3029"/>
                  <a:ext cx="1" cy="3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3 h 3"/>
                    <a:gd name="T4" fmla="*/ 1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1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0" name="Freeform 1465"/>
                <p:cNvSpPr>
                  <a:spLocks/>
                </p:cNvSpPr>
                <p:nvPr/>
              </p:nvSpPr>
              <p:spPr bwMode="auto">
                <a:xfrm>
                  <a:off x="3853" y="3027"/>
                  <a:ext cx="41" cy="26"/>
                </a:xfrm>
                <a:custGeom>
                  <a:avLst/>
                  <a:gdLst>
                    <a:gd name="T0" fmla="*/ 35 w 47"/>
                    <a:gd name="T1" fmla="*/ 15 h 31"/>
                    <a:gd name="T2" fmla="*/ 33 w 47"/>
                    <a:gd name="T3" fmla="*/ 9 h 31"/>
                    <a:gd name="T4" fmla="*/ 34 w 47"/>
                    <a:gd name="T5" fmla="*/ 19 h 31"/>
                    <a:gd name="T6" fmla="*/ 29 w 47"/>
                    <a:gd name="T7" fmla="*/ 22 h 31"/>
                    <a:gd name="T8" fmla="*/ 28 w 47"/>
                    <a:gd name="T9" fmla="*/ 13 h 31"/>
                    <a:gd name="T10" fmla="*/ 23 w 47"/>
                    <a:gd name="T11" fmla="*/ 11 h 31"/>
                    <a:gd name="T12" fmla="*/ 24 w 47"/>
                    <a:gd name="T13" fmla="*/ 17 h 31"/>
                    <a:gd name="T14" fmla="*/ 18 w 47"/>
                    <a:gd name="T15" fmla="*/ 21 h 31"/>
                    <a:gd name="T16" fmla="*/ 20 w 47"/>
                    <a:gd name="T17" fmla="*/ 19 h 31"/>
                    <a:gd name="T18" fmla="*/ 17 w 47"/>
                    <a:gd name="T19" fmla="*/ 12 h 31"/>
                    <a:gd name="T20" fmla="*/ 5 w 47"/>
                    <a:gd name="T21" fmla="*/ 29 h 31"/>
                    <a:gd name="T22" fmla="*/ 9 w 47"/>
                    <a:gd name="T23" fmla="*/ 28 h 31"/>
                    <a:gd name="T24" fmla="*/ 8 w 47"/>
                    <a:gd name="T25" fmla="*/ 20 h 31"/>
                    <a:gd name="T26" fmla="*/ 13 w 47"/>
                    <a:gd name="T27" fmla="*/ 22 h 31"/>
                    <a:gd name="T28" fmla="*/ 10 w 47"/>
                    <a:gd name="T29" fmla="*/ 26 h 31"/>
                    <a:gd name="T30" fmla="*/ 42 w 47"/>
                    <a:gd name="T31" fmla="*/ 24 h 31"/>
                    <a:gd name="T32" fmla="*/ 37 w 47"/>
                    <a:gd name="T33" fmla="*/ 24 h 31"/>
                    <a:gd name="T34" fmla="*/ 41 w 47"/>
                    <a:gd name="T35" fmla="*/ 20 h 31"/>
                    <a:gd name="T36" fmla="*/ 39 w 47"/>
                    <a:gd name="T37" fmla="*/ 13 h 31"/>
                    <a:gd name="T38" fmla="*/ 41 w 47"/>
                    <a:gd name="T39" fmla="*/ 15 h 31"/>
                    <a:gd name="T40" fmla="*/ 41 w 47"/>
                    <a:gd name="T41" fmla="*/ 8 h 31"/>
                    <a:gd name="T42" fmla="*/ 47 w 47"/>
                    <a:gd name="T43" fmla="*/ 5 h 31"/>
                    <a:gd name="T44" fmla="*/ 36 w 47"/>
                    <a:gd name="T45" fmla="*/ 6 h 31"/>
                    <a:gd name="T46" fmla="*/ 35 w 47"/>
                    <a:gd name="T47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7" h="31">
                      <a:moveTo>
                        <a:pt x="35" y="15"/>
                      </a:moveTo>
                      <a:cubicBezTo>
                        <a:pt x="32" y="14"/>
                        <a:pt x="35" y="11"/>
                        <a:pt x="33" y="9"/>
                      </a:cubicBezTo>
                      <a:cubicBezTo>
                        <a:pt x="30" y="12"/>
                        <a:pt x="36" y="15"/>
                        <a:pt x="34" y="19"/>
                      </a:cubicBezTo>
                      <a:cubicBezTo>
                        <a:pt x="32" y="17"/>
                        <a:pt x="30" y="21"/>
                        <a:pt x="29" y="22"/>
                      </a:cubicBezTo>
                      <a:cubicBezTo>
                        <a:pt x="30" y="19"/>
                        <a:pt x="29" y="14"/>
                        <a:pt x="28" y="13"/>
                      </a:cubicBezTo>
                      <a:cubicBezTo>
                        <a:pt x="27" y="14"/>
                        <a:pt x="25" y="11"/>
                        <a:pt x="23" y="11"/>
                      </a:cubicBezTo>
                      <a:cubicBezTo>
                        <a:pt x="28" y="15"/>
                        <a:pt x="20" y="14"/>
                        <a:pt x="24" y="17"/>
                      </a:cubicBezTo>
                      <a:cubicBezTo>
                        <a:pt x="24" y="20"/>
                        <a:pt x="20" y="23"/>
                        <a:pt x="18" y="21"/>
                      </a:cubicBezTo>
                      <a:cubicBezTo>
                        <a:pt x="18" y="18"/>
                        <a:pt x="19" y="19"/>
                        <a:pt x="20" y="19"/>
                      </a:cubicBezTo>
                      <a:cubicBezTo>
                        <a:pt x="21" y="14"/>
                        <a:pt x="18" y="16"/>
                        <a:pt x="17" y="12"/>
                      </a:cubicBezTo>
                      <a:cubicBezTo>
                        <a:pt x="13" y="19"/>
                        <a:pt x="0" y="19"/>
                        <a:pt x="5" y="29"/>
                      </a:cubicBezTo>
                      <a:cubicBezTo>
                        <a:pt x="6" y="31"/>
                        <a:pt x="7" y="28"/>
                        <a:pt x="9" y="28"/>
                      </a:cubicBezTo>
                      <a:cubicBezTo>
                        <a:pt x="4" y="26"/>
                        <a:pt x="8" y="22"/>
                        <a:pt x="8" y="20"/>
                      </a:cubicBezTo>
                      <a:cubicBezTo>
                        <a:pt x="10" y="22"/>
                        <a:pt x="13" y="19"/>
                        <a:pt x="13" y="22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9" y="28"/>
                        <a:pt x="31" y="26"/>
                        <a:pt x="42" y="24"/>
                      </a:cubicBezTo>
                      <a:cubicBezTo>
                        <a:pt x="37" y="24"/>
                        <a:pt x="37" y="24"/>
                        <a:pt x="37" y="24"/>
                      </a:cubicBezTo>
                      <a:cubicBezTo>
                        <a:pt x="37" y="22"/>
                        <a:pt x="40" y="21"/>
                        <a:pt x="41" y="20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40" y="14"/>
                        <a:pt x="41" y="13"/>
                        <a:pt x="41" y="15"/>
                      </a:cubicBezTo>
                      <a:cubicBezTo>
                        <a:pt x="43" y="12"/>
                        <a:pt x="42" y="11"/>
                        <a:pt x="41" y="8"/>
                      </a:cubicBezTo>
                      <a:cubicBezTo>
                        <a:pt x="44" y="7"/>
                        <a:pt x="45" y="10"/>
                        <a:pt x="47" y="5"/>
                      </a:cubicBezTo>
                      <a:cubicBezTo>
                        <a:pt x="41" y="0"/>
                        <a:pt x="43" y="10"/>
                        <a:pt x="36" y="6"/>
                      </a:cubicBezTo>
                      <a:lnTo>
                        <a:pt x="35" y="15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1" name="Freeform 1466"/>
                <p:cNvSpPr>
                  <a:spLocks/>
                </p:cNvSpPr>
                <p:nvPr/>
              </p:nvSpPr>
              <p:spPr bwMode="auto">
                <a:xfrm>
                  <a:off x="3893" y="3035"/>
                  <a:ext cx="1" cy="4"/>
                </a:xfrm>
                <a:custGeom>
                  <a:avLst/>
                  <a:gdLst>
                    <a:gd name="T0" fmla="*/ 1 w 1"/>
                    <a:gd name="T1" fmla="*/ 0 h 4"/>
                    <a:gd name="T2" fmla="*/ 0 w 1"/>
                    <a:gd name="T3" fmla="*/ 4 h 4"/>
                    <a:gd name="T4" fmla="*/ 1 w 1"/>
                    <a:gd name="T5" fmla="*/ 2 h 4"/>
                    <a:gd name="T6" fmla="*/ 1 w 1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4">
                      <a:moveTo>
                        <a:pt x="1" y="0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2" name="Freeform 1467"/>
                <p:cNvSpPr>
                  <a:spLocks/>
                </p:cNvSpPr>
                <p:nvPr/>
              </p:nvSpPr>
              <p:spPr bwMode="auto">
                <a:xfrm>
                  <a:off x="3890" y="3045"/>
                  <a:ext cx="3" cy="3"/>
                </a:xfrm>
                <a:custGeom>
                  <a:avLst/>
                  <a:gdLst>
                    <a:gd name="T0" fmla="*/ 2 w 3"/>
                    <a:gd name="T1" fmla="*/ 4 h 4"/>
                    <a:gd name="T2" fmla="*/ 3 w 3"/>
                    <a:gd name="T3" fmla="*/ 0 h 4"/>
                    <a:gd name="T4" fmla="*/ 2 w 3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2" y="4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1" y="2"/>
                        <a:pt x="2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3" name="Freeform 1468"/>
                <p:cNvSpPr>
                  <a:spLocks/>
                </p:cNvSpPr>
                <p:nvPr/>
              </p:nvSpPr>
              <p:spPr bwMode="auto">
                <a:xfrm>
                  <a:off x="3862" y="3037"/>
                  <a:ext cx="2" cy="3"/>
                </a:xfrm>
                <a:custGeom>
                  <a:avLst/>
                  <a:gdLst>
                    <a:gd name="T0" fmla="*/ 3 w 3"/>
                    <a:gd name="T1" fmla="*/ 0 h 3"/>
                    <a:gd name="T2" fmla="*/ 0 w 3"/>
                    <a:gd name="T3" fmla="*/ 1 h 3"/>
                    <a:gd name="T4" fmla="*/ 2 w 3"/>
                    <a:gd name="T5" fmla="*/ 3 h 3"/>
                    <a:gd name="T6" fmla="*/ 3 w 3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1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4" name="Freeform 1469"/>
                <p:cNvSpPr>
                  <a:spLocks/>
                </p:cNvSpPr>
                <p:nvPr/>
              </p:nvSpPr>
              <p:spPr bwMode="auto">
                <a:xfrm>
                  <a:off x="3845" y="3041"/>
                  <a:ext cx="12" cy="12"/>
                </a:xfrm>
                <a:custGeom>
                  <a:avLst/>
                  <a:gdLst>
                    <a:gd name="T0" fmla="*/ 0 w 14"/>
                    <a:gd name="T1" fmla="*/ 13 h 13"/>
                    <a:gd name="T2" fmla="*/ 12 w 14"/>
                    <a:gd name="T3" fmla="*/ 12 h 13"/>
                    <a:gd name="T4" fmla="*/ 11 w 14"/>
                    <a:gd name="T5" fmla="*/ 0 h 13"/>
                    <a:gd name="T6" fmla="*/ 7 w 14"/>
                    <a:gd name="T7" fmla="*/ 8 h 13"/>
                    <a:gd name="T8" fmla="*/ 0 w 14"/>
                    <a:gd name="T9" fmla="*/ 9 h 13"/>
                    <a:gd name="T10" fmla="*/ 0 w 14"/>
                    <a:gd name="T11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3">
                      <a:moveTo>
                        <a:pt x="0" y="13"/>
                      </a:moveTo>
                      <a:cubicBezTo>
                        <a:pt x="5" y="13"/>
                        <a:pt x="6" y="9"/>
                        <a:pt x="12" y="12"/>
                      </a:cubicBezTo>
                      <a:cubicBezTo>
                        <a:pt x="14" y="8"/>
                        <a:pt x="10" y="4"/>
                        <a:pt x="11" y="0"/>
                      </a:cubicBezTo>
                      <a:cubicBezTo>
                        <a:pt x="8" y="0"/>
                        <a:pt x="9" y="7"/>
                        <a:pt x="7" y="8"/>
                      </a:cubicBezTo>
                      <a:cubicBezTo>
                        <a:pt x="5" y="5"/>
                        <a:pt x="3" y="9"/>
                        <a:pt x="0" y="9"/>
                      </a:cubicBezTo>
                      <a:cubicBezTo>
                        <a:pt x="0" y="10"/>
                        <a:pt x="1" y="12"/>
                        <a:pt x="0" y="1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5" name="Freeform 1470"/>
                <p:cNvSpPr>
                  <a:spLocks/>
                </p:cNvSpPr>
                <p:nvPr/>
              </p:nvSpPr>
              <p:spPr bwMode="auto">
                <a:xfrm>
                  <a:off x="3750" y="3033"/>
                  <a:ext cx="99" cy="25"/>
                </a:xfrm>
                <a:custGeom>
                  <a:avLst/>
                  <a:gdLst>
                    <a:gd name="T0" fmla="*/ 94 w 115"/>
                    <a:gd name="T1" fmla="*/ 10 h 29"/>
                    <a:gd name="T2" fmla="*/ 88 w 115"/>
                    <a:gd name="T3" fmla="*/ 12 h 29"/>
                    <a:gd name="T4" fmla="*/ 91 w 115"/>
                    <a:gd name="T5" fmla="*/ 9 h 29"/>
                    <a:gd name="T6" fmla="*/ 86 w 115"/>
                    <a:gd name="T7" fmla="*/ 7 h 29"/>
                    <a:gd name="T8" fmla="*/ 87 w 115"/>
                    <a:gd name="T9" fmla="*/ 9 h 29"/>
                    <a:gd name="T10" fmla="*/ 76 w 115"/>
                    <a:gd name="T11" fmla="*/ 11 h 29"/>
                    <a:gd name="T12" fmla="*/ 75 w 115"/>
                    <a:gd name="T13" fmla="*/ 16 h 29"/>
                    <a:gd name="T14" fmla="*/ 67 w 115"/>
                    <a:gd name="T15" fmla="*/ 9 h 29"/>
                    <a:gd name="T16" fmla="*/ 70 w 115"/>
                    <a:gd name="T17" fmla="*/ 20 h 29"/>
                    <a:gd name="T18" fmla="*/ 58 w 115"/>
                    <a:gd name="T19" fmla="*/ 17 h 29"/>
                    <a:gd name="T20" fmla="*/ 60 w 115"/>
                    <a:gd name="T21" fmla="*/ 16 h 29"/>
                    <a:gd name="T22" fmla="*/ 53 w 115"/>
                    <a:gd name="T23" fmla="*/ 16 h 29"/>
                    <a:gd name="T24" fmla="*/ 53 w 115"/>
                    <a:gd name="T25" fmla="*/ 11 h 29"/>
                    <a:gd name="T26" fmla="*/ 44 w 115"/>
                    <a:gd name="T27" fmla="*/ 12 h 29"/>
                    <a:gd name="T28" fmla="*/ 45 w 115"/>
                    <a:gd name="T29" fmla="*/ 9 h 29"/>
                    <a:gd name="T30" fmla="*/ 27 w 115"/>
                    <a:gd name="T31" fmla="*/ 15 h 29"/>
                    <a:gd name="T32" fmla="*/ 24 w 115"/>
                    <a:gd name="T33" fmla="*/ 12 h 29"/>
                    <a:gd name="T34" fmla="*/ 26 w 115"/>
                    <a:gd name="T35" fmla="*/ 21 h 29"/>
                    <a:gd name="T36" fmla="*/ 19 w 115"/>
                    <a:gd name="T37" fmla="*/ 21 h 29"/>
                    <a:gd name="T38" fmla="*/ 20 w 115"/>
                    <a:gd name="T39" fmla="*/ 15 h 29"/>
                    <a:gd name="T40" fmla="*/ 16 w 115"/>
                    <a:gd name="T41" fmla="*/ 18 h 29"/>
                    <a:gd name="T42" fmla="*/ 13 w 115"/>
                    <a:gd name="T43" fmla="*/ 12 h 29"/>
                    <a:gd name="T44" fmla="*/ 6 w 115"/>
                    <a:gd name="T45" fmla="*/ 22 h 29"/>
                    <a:gd name="T46" fmla="*/ 1 w 115"/>
                    <a:gd name="T47" fmla="*/ 20 h 29"/>
                    <a:gd name="T48" fmla="*/ 5 w 115"/>
                    <a:gd name="T49" fmla="*/ 29 h 29"/>
                    <a:gd name="T50" fmla="*/ 31 w 115"/>
                    <a:gd name="T51" fmla="*/ 26 h 29"/>
                    <a:gd name="T52" fmla="*/ 37 w 115"/>
                    <a:gd name="T53" fmla="*/ 20 h 29"/>
                    <a:gd name="T54" fmla="*/ 38 w 115"/>
                    <a:gd name="T55" fmla="*/ 26 h 29"/>
                    <a:gd name="T56" fmla="*/ 38 w 115"/>
                    <a:gd name="T57" fmla="*/ 20 h 29"/>
                    <a:gd name="T58" fmla="*/ 42 w 115"/>
                    <a:gd name="T59" fmla="*/ 25 h 29"/>
                    <a:gd name="T60" fmla="*/ 44 w 115"/>
                    <a:gd name="T61" fmla="*/ 20 h 29"/>
                    <a:gd name="T62" fmla="*/ 47 w 115"/>
                    <a:gd name="T63" fmla="*/ 26 h 29"/>
                    <a:gd name="T64" fmla="*/ 88 w 115"/>
                    <a:gd name="T65" fmla="*/ 21 h 29"/>
                    <a:gd name="T66" fmla="*/ 87 w 115"/>
                    <a:gd name="T67" fmla="*/ 16 h 29"/>
                    <a:gd name="T68" fmla="*/ 102 w 115"/>
                    <a:gd name="T69" fmla="*/ 15 h 29"/>
                    <a:gd name="T70" fmla="*/ 104 w 115"/>
                    <a:gd name="T71" fmla="*/ 11 h 29"/>
                    <a:gd name="T72" fmla="*/ 104 w 115"/>
                    <a:gd name="T73" fmla="*/ 20 h 29"/>
                    <a:gd name="T74" fmla="*/ 109 w 115"/>
                    <a:gd name="T75" fmla="*/ 19 h 29"/>
                    <a:gd name="T76" fmla="*/ 106 w 115"/>
                    <a:gd name="T77" fmla="*/ 17 h 29"/>
                    <a:gd name="T78" fmla="*/ 111 w 115"/>
                    <a:gd name="T79" fmla="*/ 19 h 29"/>
                    <a:gd name="T80" fmla="*/ 107 w 115"/>
                    <a:gd name="T81" fmla="*/ 8 h 29"/>
                    <a:gd name="T82" fmla="*/ 94 w 115"/>
                    <a:gd name="T83" fmla="*/ 4 h 29"/>
                    <a:gd name="T84" fmla="*/ 94 w 115"/>
                    <a:gd name="T85" fmla="*/ 1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15" h="29">
                      <a:moveTo>
                        <a:pt x="94" y="10"/>
                      </a:moveTo>
                      <a:cubicBezTo>
                        <a:pt x="92" y="10"/>
                        <a:pt x="90" y="13"/>
                        <a:pt x="88" y="12"/>
                      </a:cubicBezTo>
                      <a:cubicBezTo>
                        <a:pt x="88" y="9"/>
                        <a:pt x="90" y="8"/>
                        <a:pt x="91" y="9"/>
                      </a:cubicBezTo>
                      <a:cubicBezTo>
                        <a:pt x="90" y="4"/>
                        <a:pt x="89" y="10"/>
                        <a:pt x="86" y="7"/>
                      </a:cubicBezTo>
                      <a:cubicBezTo>
                        <a:pt x="86" y="7"/>
                        <a:pt x="87" y="8"/>
                        <a:pt x="87" y="9"/>
                      </a:cubicBezTo>
                      <a:cubicBezTo>
                        <a:pt x="81" y="8"/>
                        <a:pt x="84" y="14"/>
                        <a:pt x="76" y="11"/>
                      </a:cubicBezTo>
                      <a:cubicBezTo>
                        <a:pt x="75" y="13"/>
                        <a:pt x="74" y="13"/>
                        <a:pt x="75" y="16"/>
                      </a:cubicBezTo>
                      <a:cubicBezTo>
                        <a:pt x="70" y="12"/>
                        <a:pt x="72" y="12"/>
                        <a:pt x="67" y="9"/>
                      </a:cubicBezTo>
                      <a:cubicBezTo>
                        <a:pt x="67" y="11"/>
                        <a:pt x="69" y="15"/>
                        <a:pt x="70" y="20"/>
                      </a:cubicBezTo>
                      <a:cubicBezTo>
                        <a:pt x="62" y="14"/>
                        <a:pt x="62" y="21"/>
                        <a:pt x="58" y="17"/>
                      </a:cubicBezTo>
                      <a:cubicBezTo>
                        <a:pt x="58" y="16"/>
                        <a:pt x="59" y="15"/>
                        <a:pt x="60" y="16"/>
                      </a:cubicBezTo>
                      <a:cubicBezTo>
                        <a:pt x="59" y="10"/>
                        <a:pt x="56" y="17"/>
                        <a:pt x="53" y="16"/>
                      </a:cubicBezTo>
                      <a:cubicBezTo>
                        <a:pt x="53" y="11"/>
                        <a:pt x="53" y="11"/>
                        <a:pt x="53" y="11"/>
                      </a:cubicBezTo>
                      <a:cubicBezTo>
                        <a:pt x="51" y="12"/>
                        <a:pt x="47" y="16"/>
                        <a:pt x="44" y="12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39" y="14"/>
                        <a:pt x="32" y="12"/>
                        <a:pt x="27" y="15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17" y="16"/>
                        <a:pt x="31" y="13"/>
                        <a:pt x="26" y="21"/>
                      </a:cubicBezTo>
                      <a:cubicBezTo>
                        <a:pt x="25" y="12"/>
                        <a:pt x="23" y="25"/>
                        <a:pt x="19" y="21"/>
                      </a:cubicBezTo>
                      <a:cubicBezTo>
                        <a:pt x="17" y="18"/>
                        <a:pt x="23" y="19"/>
                        <a:pt x="20" y="15"/>
                      </a:cubicBezTo>
                      <a:cubicBezTo>
                        <a:pt x="20" y="20"/>
                        <a:pt x="18" y="16"/>
                        <a:pt x="16" y="18"/>
                      </a:cubicBezTo>
                      <a:cubicBezTo>
                        <a:pt x="16" y="13"/>
                        <a:pt x="12" y="18"/>
                        <a:pt x="13" y="12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4" y="19"/>
                        <a:pt x="2" y="20"/>
                        <a:pt x="1" y="20"/>
                      </a:cubicBezTo>
                      <a:cubicBezTo>
                        <a:pt x="5" y="20"/>
                        <a:pt x="0" y="27"/>
                        <a:pt x="5" y="29"/>
                      </a:cubicBezTo>
                      <a:cubicBezTo>
                        <a:pt x="11" y="26"/>
                        <a:pt x="22" y="24"/>
                        <a:pt x="31" y="26"/>
                      </a:cubicBezTo>
                      <a:cubicBezTo>
                        <a:pt x="31" y="19"/>
                        <a:pt x="36" y="25"/>
                        <a:pt x="37" y="20"/>
                      </a:cubicBezTo>
                      <a:cubicBezTo>
                        <a:pt x="38" y="26"/>
                        <a:pt x="38" y="26"/>
                        <a:pt x="38" y="26"/>
                      </a:cubicBezTo>
                      <a:cubicBezTo>
                        <a:pt x="43" y="24"/>
                        <a:pt x="37" y="22"/>
                        <a:pt x="38" y="20"/>
                      </a:cubicBezTo>
                      <a:cubicBezTo>
                        <a:pt x="40" y="19"/>
                        <a:pt x="42" y="23"/>
                        <a:pt x="42" y="25"/>
                      </a:cubicBezTo>
                      <a:cubicBezTo>
                        <a:pt x="46" y="25"/>
                        <a:pt x="42" y="23"/>
                        <a:pt x="44" y="20"/>
                      </a:cubicBezTo>
                      <a:cubicBezTo>
                        <a:pt x="47" y="26"/>
                        <a:pt x="47" y="26"/>
                        <a:pt x="47" y="26"/>
                      </a:cubicBezTo>
                      <a:cubicBezTo>
                        <a:pt x="59" y="23"/>
                        <a:pt x="74" y="18"/>
                        <a:pt x="88" y="21"/>
                      </a:cubicBezTo>
                      <a:cubicBezTo>
                        <a:pt x="87" y="16"/>
                        <a:pt x="87" y="16"/>
                        <a:pt x="87" y="16"/>
                      </a:cubicBezTo>
                      <a:cubicBezTo>
                        <a:pt x="93" y="18"/>
                        <a:pt x="96" y="6"/>
                        <a:pt x="102" y="15"/>
                      </a:cubicBezTo>
                      <a:cubicBezTo>
                        <a:pt x="104" y="11"/>
                        <a:pt x="104" y="11"/>
                        <a:pt x="104" y="11"/>
                      </a:cubicBezTo>
                      <a:cubicBezTo>
                        <a:pt x="103" y="13"/>
                        <a:pt x="105" y="17"/>
                        <a:pt x="104" y="20"/>
                      </a:cubicBezTo>
                      <a:cubicBezTo>
                        <a:pt x="105" y="19"/>
                        <a:pt x="107" y="20"/>
                        <a:pt x="109" y="19"/>
                      </a:cubicBezTo>
                      <a:cubicBezTo>
                        <a:pt x="106" y="17"/>
                        <a:pt x="106" y="17"/>
                        <a:pt x="106" y="17"/>
                      </a:cubicBezTo>
                      <a:cubicBezTo>
                        <a:pt x="108" y="13"/>
                        <a:pt x="110" y="15"/>
                        <a:pt x="111" y="19"/>
                      </a:cubicBezTo>
                      <a:cubicBezTo>
                        <a:pt x="115" y="14"/>
                        <a:pt x="108" y="11"/>
                        <a:pt x="107" y="8"/>
                      </a:cubicBezTo>
                      <a:cubicBezTo>
                        <a:pt x="101" y="16"/>
                        <a:pt x="100" y="0"/>
                        <a:pt x="94" y="4"/>
                      </a:cubicBezTo>
                      <a:cubicBezTo>
                        <a:pt x="90" y="7"/>
                        <a:pt x="94" y="8"/>
                        <a:pt x="94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6" name="Freeform 1471"/>
                <p:cNvSpPr>
                  <a:spLocks/>
                </p:cNvSpPr>
                <p:nvPr/>
              </p:nvSpPr>
              <p:spPr bwMode="auto">
                <a:xfrm>
                  <a:off x="3838" y="3050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7" name="Freeform 1472"/>
                <p:cNvSpPr>
                  <a:spLocks/>
                </p:cNvSpPr>
                <p:nvPr/>
              </p:nvSpPr>
              <p:spPr bwMode="auto">
                <a:xfrm>
                  <a:off x="3749" y="3050"/>
                  <a:ext cx="1" cy="2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1 h 2"/>
                    <a:gd name="T4" fmla="*/ 2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8" name="Rectangle 1473"/>
                <p:cNvSpPr>
                  <a:spLocks noChangeArrowheads="1"/>
                </p:cNvSpPr>
                <p:nvPr/>
              </p:nvSpPr>
              <p:spPr bwMode="auto">
                <a:xfrm>
                  <a:off x="3845" y="3049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9" name="Freeform 1474"/>
                <p:cNvSpPr>
                  <a:spLocks/>
                </p:cNvSpPr>
                <p:nvPr/>
              </p:nvSpPr>
              <p:spPr bwMode="auto">
                <a:xfrm>
                  <a:off x="3846" y="3040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0" name="Freeform 1475"/>
                <p:cNvSpPr>
                  <a:spLocks/>
                </p:cNvSpPr>
                <p:nvPr/>
              </p:nvSpPr>
              <p:spPr bwMode="auto">
                <a:xfrm>
                  <a:off x="3734" y="3047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1" name="Freeform 1476"/>
                <p:cNvSpPr>
                  <a:spLocks/>
                </p:cNvSpPr>
                <p:nvPr/>
              </p:nvSpPr>
              <p:spPr bwMode="auto">
                <a:xfrm>
                  <a:off x="3693" y="3049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2" name="Freeform 1477"/>
                <p:cNvSpPr>
                  <a:spLocks/>
                </p:cNvSpPr>
                <p:nvPr/>
              </p:nvSpPr>
              <p:spPr bwMode="auto">
                <a:xfrm>
                  <a:off x="3578" y="3044"/>
                  <a:ext cx="169" cy="38"/>
                </a:xfrm>
                <a:custGeom>
                  <a:avLst/>
                  <a:gdLst>
                    <a:gd name="T0" fmla="*/ 7 w 196"/>
                    <a:gd name="T1" fmla="*/ 29 h 44"/>
                    <a:gd name="T2" fmla="*/ 4 w 196"/>
                    <a:gd name="T3" fmla="*/ 36 h 44"/>
                    <a:gd name="T4" fmla="*/ 11 w 196"/>
                    <a:gd name="T5" fmla="*/ 39 h 44"/>
                    <a:gd name="T6" fmla="*/ 21 w 196"/>
                    <a:gd name="T7" fmla="*/ 34 h 44"/>
                    <a:gd name="T8" fmla="*/ 44 w 196"/>
                    <a:gd name="T9" fmla="*/ 31 h 44"/>
                    <a:gd name="T10" fmla="*/ 58 w 196"/>
                    <a:gd name="T11" fmla="*/ 32 h 44"/>
                    <a:gd name="T12" fmla="*/ 76 w 196"/>
                    <a:gd name="T13" fmla="*/ 24 h 44"/>
                    <a:gd name="T14" fmla="*/ 81 w 196"/>
                    <a:gd name="T15" fmla="*/ 26 h 44"/>
                    <a:gd name="T16" fmla="*/ 92 w 196"/>
                    <a:gd name="T17" fmla="*/ 27 h 44"/>
                    <a:gd name="T18" fmla="*/ 95 w 196"/>
                    <a:gd name="T19" fmla="*/ 16 h 44"/>
                    <a:gd name="T20" fmla="*/ 105 w 196"/>
                    <a:gd name="T21" fmla="*/ 15 h 44"/>
                    <a:gd name="T22" fmla="*/ 113 w 196"/>
                    <a:gd name="T23" fmla="*/ 19 h 44"/>
                    <a:gd name="T24" fmla="*/ 126 w 196"/>
                    <a:gd name="T25" fmla="*/ 17 h 44"/>
                    <a:gd name="T26" fmla="*/ 139 w 196"/>
                    <a:gd name="T27" fmla="*/ 18 h 44"/>
                    <a:gd name="T28" fmla="*/ 150 w 196"/>
                    <a:gd name="T29" fmla="*/ 15 h 44"/>
                    <a:gd name="T30" fmla="*/ 158 w 196"/>
                    <a:gd name="T31" fmla="*/ 10 h 44"/>
                    <a:gd name="T32" fmla="*/ 161 w 196"/>
                    <a:gd name="T33" fmla="*/ 14 h 44"/>
                    <a:gd name="T34" fmla="*/ 169 w 196"/>
                    <a:gd name="T35" fmla="*/ 12 h 44"/>
                    <a:gd name="T36" fmla="*/ 196 w 196"/>
                    <a:gd name="T37" fmla="*/ 11 h 44"/>
                    <a:gd name="T38" fmla="*/ 182 w 196"/>
                    <a:gd name="T39" fmla="*/ 11 h 44"/>
                    <a:gd name="T40" fmla="*/ 180 w 196"/>
                    <a:gd name="T41" fmla="*/ 14 h 44"/>
                    <a:gd name="T42" fmla="*/ 176 w 196"/>
                    <a:gd name="T43" fmla="*/ 3 h 44"/>
                    <a:gd name="T44" fmla="*/ 172 w 196"/>
                    <a:gd name="T45" fmla="*/ 2 h 44"/>
                    <a:gd name="T46" fmla="*/ 163 w 196"/>
                    <a:gd name="T47" fmla="*/ 4 h 44"/>
                    <a:gd name="T48" fmla="*/ 154 w 196"/>
                    <a:gd name="T49" fmla="*/ 3 h 44"/>
                    <a:gd name="T50" fmla="*/ 142 w 196"/>
                    <a:gd name="T51" fmla="*/ 4 h 44"/>
                    <a:gd name="T52" fmla="*/ 131 w 196"/>
                    <a:gd name="T53" fmla="*/ 7 h 44"/>
                    <a:gd name="T54" fmla="*/ 131 w 196"/>
                    <a:gd name="T55" fmla="*/ 6 h 44"/>
                    <a:gd name="T56" fmla="*/ 128 w 196"/>
                    <a:gd name="T57" fmla="*/ 7 h 44"/>
                    <a:gd name="T58" fmla="*/ 119 w 196"/>
                    <a:gd name="T59" fmla="*/ 9 h 44"/>
                    <a:gd name="T60" fmla="*/ 111 w 196"/>
                    <a:gd name="T61" fmla="*/ 12 h 44"/>
                    <a:gd name="T62" fmla="*/ 107 w 196"/>
                    <a:gd name="T63" fmla="*/ 8 h 44"/>
                    <a:gd name="T64" fmla="*/ 97 w 196"/>
                    <a:gd name="T65" fmla="*/ 8 h 44"/>
                    <a:gd name="T66" fmla="*/ 93 w 196"/>
                    <a:gd name="T67" fmla="*/ 14 h 44"/>
                    <a:gd name="T68" fmla="*/ 80 w 196"/>
                    <a:gd name="T69" fmla="*/ 17 h 44"/>
                    <a:gd name="T70" fmla="*/ 62 w 196"/>
                    <a:gd name="T71" fmla="*/ 21 h 44"/>
                    <a:gd name="T72" fmla="*/ 57 w 196"/>
                    <a:gd name="T73" fmla="*/ 21 h 44"/>
                    <a:gd name="T74" fmla="*/ 36 w 196"/>
                    <a:gd name="T75" fmla="*/ 24 h 44"/>
                    <a:gd name="T76" fmla="*/ 45 w 196"/>
                    <a:gd name="T77" fmla="*/ 29 h 44"/>
                    <a:gd name="T78" fmla="*/ 35 w 196"/>
                    <a:gd name="T79" fmla="*/ 2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96" h="44">
                      <a:moveTo>
                        <a:pt x="16" y="22"/>
                      </a:moveTo>
                      <a:cubicBezTo>
                        <a:pt x="13" y="23"/>
                        <a:pt x="9" y="25"/>
                        <a:pt x="7" y="29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6" y="28"/>
                        <a:pt x="0" y="32"/>
                        <a:pt x="4" y="36"/>
                      </a:cubicBezTo>
                      <a:cubicBezTo>
                        <a:pt x="5" y="34"/>
                        <a:pt x="5" y="34"/>
                        <a:pt x="5" y="34"/>
                      </a:cubicBezTo>
                      <a:cubicBezTo>
                        <a:pt x="9" y="30"/>
                        <a:pt x="8" y="37"/>
                        <a:pt x="11" y="39"/>
                      </a:cubicBezTo>
                      <a:cubicBezTo>
                        <a:pt x="15" y="37"/>
                        <a:pt x="17" y="28"/>
                        <a:pt x="20" y="30"/>
                      </a:cubicBezTo>
                      <a:cubicBezTo>
                        <a:pt x="22" y="30"/>
                        <a:pt x="22" y="32"/>
                        <a:pt x="21" y="34"/>
                      </a:cubicBezTo>
                      <a:cubicBezTo>
                        <a:pt x="25" y="34"/>
                        <a:pt x="25" y="27"/>
                        <a:pt x="28" y="26"/>
                      </a:cubicBezTo>
                      <a:cubicBezTo>
                        <a:pt x="30" y="44"/>
                        <a:pt x="38" y="21"/>
                        <a:pt x="44" y="31"/>
                      </a:cubicBezTo>
                      <a:cubicBezTo>
                        <a:pt x="47" y="30"/>
                        <a:pt x="51" y="31"/>
                        <a:pt x="55" y="27"/>
                      </a:cubicBezTo>
                      <a:cubicBezTo>
                        <a:pt x="53" y="32"/>
                        <a:pt x="59" y="27"/>
                        <a:pt x="58" y="32"/>
                      </a:cubicBezTo>
                      <a:cubicBezTo>
                        <a:pt x="58" y="22"/>
                        <a:pt x="70" y="36"/>
                        <a:pt x="70" y="23"/>
                      </a:cubicBezTo>
                      <a:cubicBezTo>
                        <a:pt x="75" y="26"/>
                        <a:pt x="70" y="22"/>
                        <a:pt x="76" y="24"/>
                      </a:cubicBezTo>
                      <a:cubicBezTo>
                        <a:pt x="76" y="26"/>
                        <a:pt x="75" y="26"/>
                        <a:pt x="75" y="26"/>
                      </a:cubicBezTo>
                      <a:cubicBezTo>
                        <a:pt x="78" y="29"/>
                        <a:pt x="78" y="20"/>
                        <a:pt x="81" y="26"/>
                      </a:cubicBezTo>
                      <a:cubicBezTo>
                        <a:pt x="86" y="26"/>
                        <a:pt x="81" y="22"/>
                        <a:pt x="84" y="19"/>
                      </a:cubicBezTo>
                      <a:cubicBezTo>
                        <a:pt x="90" y="20"/>
                        <a:pt x="88" y="22"/>
                        <a:pt x="92" y="27"/>
                      </a:cubicBezTo>
                      <a:cubicBezTo>
                        <a:pt x="92" y="20"/>
                        <a:pt x="95" y="23"/>
                        <a:pt x="97" y="20"/>
                      </a:cubicBezTo>
                      <a:cubicBezTo>
                        <a:pt x="97" y="20"/>
                        <a:pt x="93" y="19"/>
                        <a:pt x="95" y="16"/>
                      </a:cubicBezTo>
                      <a:cubicBezTo>
                        <a:pt x="101" y="17"/>
                        <a:pt x="99" y="12"/>
                        <a:pt x="105" y="9"/>
                      </a:cubicBezTo>
                      <a:cubicBezTo>
                        <a:pt x="109" y="16"/>
                        <a:pt x="99" y="10"/>
                        <a:pt x="105" y="15"/>
                      </a:cubicBezTo>
                      <a:cubicBezTo>
                        <a:pt x="102" y="19"/>
                        <a:pt x="99" y="18"/>
                        <a:pt x="97" y="24"/>
                      </a:cubicBezTo>
                      <a:cubicBezTo>
                        <a:pt x="102" y="24"/>
                        <a:pt x="108" y="22"/>
                        <a:pt x="113" y="19"/>
                      </a:cubicBezTo>
                      <a:cubicBezTo>
                        <a:pt x="116" y="19"/>
                        <a:pt x="112" y="22"/>
                        <a:pt x="114" y="22"/>
                      </a:cubicBezTo>
                      <a:cubicBezTo>
                        <a:pt x="120" y="25"/>
                        <a:pt x="122" y="15"/>
                        <a:pt x="126" y="17"/>
                      </a:cubicBezTo>
                      <a:cubicBezTo>
                        <a:pt x="126" y="21"/>
                        <a:pt x="126" y="21"/>
                        <a:pt x="126" y="21"/>
                      </a:cubicBezTo>
                      <a:cubicBezTo>
                        <a:pt x="128" y="16"/>
                        <a:pt x="135" y="21"/>
                        <a:pt x="139" y="18"/>
                      </a:cubicBezTo>
                      <a:cubicBezTo>
                        <a:pt x="139" y="16"/>
                        <a:pt x="138" y="15"/>
                        <a:pt x="139" y="14"/>
                      </a:cubicBezTo>
                      <a:cubicBezTo>
                        <a:pt x="139" y="23"/>
                        <a:pt x="145" y="9"/>
                        <a:pt x="150" y="15"/>
                      </a:cubicBezTo>
                      <a:cubicBezTo>
                        <a:pt x="150" y="9"/>
                        <a:pt x="154" y="6"/>
                        <a:pt x="157" y="5"/>
                      </a:cubicBezTo>
                      <a:cubicBezTo>
                        <a:pt x="158" y="6"/>
                        <a:pt x="158" y="8"/>
                        <a:pt x="158" y="10"/>
                      </a:cubicBezTo>
                      <a:cubicBezTo>
                        <a:pt x="153" y="7"/>
                        <a:pt x="154" y="16"/>
                        <a:pt x="150" y="19"/>
                      </a:cubicBezTo>
                      <a:cubicBezTo>
                        <a:pt x="153" y="16"/>
                        <a:pt x="159" y="19"/>
                        <a:pt x="161" y="14"/>
                      </a:cubicBezTo>
                      <a:cubicBezTo>
                        <a:pt x="161" y="19"/>
                        <a:pt x="161" y="19"/>
                        <a:pt x="161" y="19"/>
                      </a:cubicBezTo>
                      <a:cubicBezTo>
                        <a:pt x="165" y="19"/>
                        <a:pt x="164" y="9"/>
                        <a:pt x="169" y="12"/>
                      </a:cubicBezTo>
                      <a:cubicBezTo>
                        <a:pt x="168" y="16"/>
                        <a:pt x="168" y="16"/>
                        <a:pt x="168" y="16"/>
                      </a:cubicBezTo>
                      <a:cubicBezTo>
                        <a:pt x="178" y="14"/>
                        <a:pt x="189" y="19"/>
                        <a:pt x="196" y="11"/>
                      </a:cubicBezTo>
                      <a:cubicBezTo>
                        <a:pt x="196" y="9"/>
                        <a:pt x="192" y="3"/>
                        <a:pt x="192" y="1"/>
                      </a:cubicBezTo>
                      <a:cubicBezTo>
                        <a:pt x="187" y="3"/>
                        <a:pt x="185" y="8"/>
                        <a:pt x="182" y="11"/>
                      </a:cubicBezTo>
                      <a:cubicBezTo>
                        <a:pt x="182" y="6"/>
                        <a:pt x="182" y="6"/>
                        <a:pt x="182" y="6"/>
                      </a:cubicBezTo>
                      <a:cubicBezTo>
                        <a:pt x="181" y="9"/>
                        <a:pt x="177" y="12"/>
                        <a:pt x="180" y="14"/>
                      </a:cubicBezTo>
                      <a:cubicBezTo>
                        <a:pt x="177" y="17"/>
                        <a:pt x="177" y="10"/>
                        <a:pt x="174" y="13"/>
                      </a:cubicBezTo>
                      <a:cubicBezTo>
                        <a:pt x="174" y="8"/>
                        <a:pt x="176" y="7"/>
                        <a:pt x="176" y="3"/>
                      </a:cubicBezTo>
                      <a:cubicBezTo>
                        <a:pt x="173" y="6"/>
                        <a:pt x="173" y="6"/>
                        <a:pt x="173" y="6"/>
                      </a:cubicBezTo>
                      <a:cubicBezTo>
                        <a:pt x="174" y="3"/>
                        <a:pt x="171" y="4"/>
                        <a:pt x="172" y="2"/>
                      </a:cubicBezTo>
                      <a:cubicBezTo>
                        <a:pt x="167" y="9"/>
                        <a:pt x="165" y="0"/>
                        <a:pt x="159" y="3"/>
                      </a:cubicBezTo>
                      <a:cubicBezTo>
                        <a:pt x="163" y="4"/>
                        <a:pt x="163" y="4"/>
                        <a:pt x="163" y="4"/>
                      </a:cubicBezTo>
                      <a:cubicBezTo>
                        <a:pt x="163" y="7"/>
                        <a:pt x="161" y="7"/>
                        <a:pt x="160" y="8"/>
                      </a:cubicBezTo>
                      <a:cubicBezTo>
                        <a:pt x="158" y="4"/>
                        <a:pt x="157" y="4"/>
                        <a:pt x="154" y="3"/>
                      </a:cubicBezTo>
                      <a:cubicBezTo>
                        <a:pt x="152" y="5"/>
                        <a:pt x="151" y="11"/>
                        <a:pt x="148" y="11"/>
                      </a:cubicBezTo>
                      <a:cubicBezTo>
                        <a:pt x="148" y="5"/>
                        <a:pt x="143" y="8"/>
                        <a:pt x="142" y="4"/>
                      </a:cubicBezTo>
                      <a:cubicBezTo>
                        <a:pt x="142" y="9"/>
                        <a:pt x="136" y="6"/>
                        <a:pt x="136" y="10"/>
                      </a:cubicBezTo>
                      <a:cubicBezTo>
                        <a:pt x="134" y="11"/>
                        <a:pt x="132" y="10"/>
                        <a:pt x="131" y="7"/>
                      </a:cubicBezTo>
                      <a:cubicBezTo>
                        <a:pt x="133" y="6"/>
                        <a:pt x="133" y="6"/>
                        <a:pt x="133" y="6"/>
                      </a:cubicBezTo>
                      <a:cubicBezTo>
                        <a:pt x="131" y="6"/>
                        <a:pt x="131" y="6"/>
                        <a:pt x="131" y="6"/>
                      </a:cubicBezTo>
                      <a:cubicBezTo>
                        <a:pt x="131" y="5"/>
                        <a:pt x="131" y="5"/>
                        <a:pt x="131" y="5"/>
                      </a:cubicBezTo>
                      <a:cubicBezTo>
                        <a:pt x="130" y="5"/>
                        <a:pt x="130" y="9"/>
                        <a:pt x="128" y="7"/>
                      </a:cubicBezTo>
                      <a:cubicBezTo>
                        <a:pt x="128" y="5"/>
                        <a:pt x="129" y="5"/>
                        <a:pt x="129" y="4"/>
                      </a:cubicBezTo>
                      <a:cubicBezTo>
                        <a:pt x="125" y="4"/>
                        <a:pt x="123" y="13"/>
                        <a:pt x="119" y="9"/>
                      </a:cubicBezTo>
                      <a:cubicBezTo>
                        <a:pt x="119" y="11"/>
                        <a:pt x="114" y="12"/>
                        <a:pt x="116" y="18"/>
                      </a:cubicBezTo>
                      <a:cubicBezTo>
                        <a:pt x="114" y="16"/>
                        <a:pt x="115" y="11"/>
                        <a:pt x="111" y="12"/>
                      </a:cubicBezTo>
                      <a:cubicBezTo>
                        <a:pt x="110" y="17"/>
                        <a:pt x="107" y="11"/>
                        <a:pt x="105" y="14"/>
                      </a:cubicBezTo>
                      <a:cubicBezTo>
                        <a:pt x="108" y="9"/>
                        <a:pt x="105" y="13"/>
                        <a:pt x="107" y="8"/>
                      </a:cubicBezTo>
                      <a:cubicBezTo>
                        <a:pt x="105" y="6"/>
                        <a:pt x="102" y="13"/>
                        <a:pt x="98" y="12"/>
                      </a:cubicBezTo>
                      <a:cubicBezTo>
                        <a:pt x="97" y="8"/>
                        <a:pt x="97" y="8"/>
                        <a:pt x="97" y="8"/>
                      </a:cubicBezTo>
                      <a:cubicBezTo>
                        <a:pt x="96" y="10"/>
                        <a:pt x="94" y="14"/>
                        <a:pt x="92" y="10"/>
                      </a:cubicBezTo>
                      <a:cubicBezTo>
                        <a:pt x="93" y="14"/>
                        <a:pt x="93" y="14"/>
                        <a:pt x="93" y="14"/>
                      </a:cubicBezTo>
                      <a:cubicBezTo>
                        <a:pt x="90" y="12"/>
                        <a:pt x="86" y="14"/>
                        <a:pt x="83" y="10"/>
                      </a:cubicBezTo>
                      <a:cubicBezTo>
                        <a:pt x="80" y="17"/>
                        <a:pt x="80" y="17"/>
                        <a:pt x="80" y="17"/>
                      </a:cubicBezTo>
                      <a:cubicBezTo>
                        <a:pt x="75" y="11"/>
                        <a:pt x="69" y="17"/>
                        <a:pt x="66" y="24"/>
                      </a:cubicBezTo>
                      <a:cubicBezTo>
                        <a:pt x="65" y="24"/>
                        <a:pt x="62" y="23"/>
                        <a:pt x="62" y="21"/>
                      </a:cubicBezTo>
                      <a:cubicBezTo>
                        <a:pt x="63" y="19"/>
                        <a:pt x="63" y="19"/>
                        <a:pt x="63" y="19"/>
                      </a:cubicBezTo>
                      <a:cubicBezTo>
                        <a:pt x="61" y="19"/>
                        <a:pt x="58" y="15"/>
                        <a:pt x="57" y="21"/>
                      </a:cubicBezTo>
                      <a:cubicBezTo>
                        <a:pt x="54" y="23"/>
                        <a:pt x="55" y="17"/>
                        <a:pt x="53" y="16"/>
                      </a:cubicBezTo>
                      <a:cubicBezTo>
                        <a:pt x="48" y="25"/>
                        <a:pt x="37" y="12"/>
                        <a:pt x="36" y="24"/>
                      </a:cubicBezTo>
                      <a:cubicBezTo>
                        <a:pt x="39" y="24"/>
                        <a:pt x="43" y="26"/>
                        <a:pt x="47" y="25"/>
                      </a:cubicBezTo>
                      <a:cubicBezTo>
                        <a:pt x="46" y="27"/>
                        <a:pt x="47" y="29"/>
                        <a:pt x="45" y="29"/>
                      </a:cubicBezTo>
                      <a:cubicBezTo>
                        <a:pt x="41" y="30"/>
                        <a:pt x="39" y="26"/>
                        <a:pt x="35" y="28"/>
                      </a:cubicBezTo>
                      <a:cubicBezTo>
                        <a:pt x="35" y="21"/>
                        <a:pt x="35" y="21"/>
                        <a:pt x="35" y="21"/>
                      </a:cubicBezTo>
                      <a:cubicBezTo>
                        <a:pt x="27" y="13"/>
                        <a:pt x="23" y="32"/>
                        <a:pt x="16" y="2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3" name="Freeform 1478"/>
                <p:cNvSpPr>
                  <a:spLocks/>
                </p:cNvSpPr>
                <p:nvPr/>
              </p:nvSpPr>
              <p:spPr bwMode="auto">
                <a:xfrm>
                  <a:off x="3633" y="3056"/>
                  <a:ext cx="4" cy="3"/>
                </a:xfrm>
                <a:custGeom>
                  <a:avLst/>
                  <a:gdLst>
                    <a:gd name="T0" fmla="*/ 4 w 4"/>
                    <a:gd name="T1" fmla="*/ 3 h 3"/>
                    <a:gd name="T2" fmla="*/ 0 w 4"/>
                    <a:gd name="T3" fmla="*/ 0 h 3"/>
                    <a:gd name="T4" fmla="*/ 1 w 4"/>
                    <a:gd name="T5" fmla="*/ 3 h 3"/>
                    <a:gd name="T6" fmla="*/ 4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3" y="2"/>
                        <a:pt x="4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4" name="Freeform 1479"/>
                <p:cNvSpPr>
                  <a:spLocks/>
                </p:cNvSpPr>
                <p:nvPr/>
              </p:nvSpPr>
              <p:spPr bwMode="auto">
                <a:xfrm>
                  <a:off x="3632" y="3059"/>
                  <a:ext cx="2" cy="1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1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1"/>
                        <a:pt x="2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5" name="Freeform 1480"/>
                <p:cNvSpPr>
                  <a:spLocks/>
                </p:cNvSpPr>
                <p:nvPr/>
              </p:nvSpPr>
              <p:spPr bwMode="auto">
                <a:xfrm>
                  <a:off x="3580" y="3064"/>
                  <a:ext cx="2" cy="1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1 h 2"/>
                    <a:gd name="T4" fmla="*/ 3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1"/>
                        <a:pt x="1" y="0"/>
                        <a:pt x="0" y="1"/>
                      </a:cubicBezTo>
                      <a:cubicBezTo>
                        <a:pt x="1" y="2"/>
                        <a:pt x="2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6" name="Freeform 1481"/>
                <p:cNvSpPr>
                  <a:spLocks/>
                </p:cNvSpPr>
                <p:nvPr/>
              </p:nvSpPr>
              <p:spPr bwMode="auto">
                <a:xfrm>
                  <a:off x="3580" y="306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7" name="Freeform 1482"/>
                <p:cNvSpPr>
                  <a:spLocks/>
                </p:cNvSpPr>
                <p:nvPr/>
              </p:nvSpPr>
              <p:spPr bwMode="auto">
                <a:xfrm>
                  <a:off x="3491" y="3064"/>
                  <a:ext cx="89" cy="23"/>
                </a:xfrm>
                <a:custGeom>
                  <a:avLst/>
                  <a:gdLst>
                    <a:gd name="T0" fmla="*/ 18 w 103"/>
                    <a:gd name="T1" fmla="*/ 16 h 27"/>
                    <a:gd name="T2" fmla="*/ 13 w 103"/>
                    <a:gd name="T3" fmla="*/ 21 h 27"/>
                    <a:gd name="T4" fmla="*/ 9 w 103"/>
                    <a:gd name="T5" fmla="*/ 17 h 27"/>
                    <a:gd name="T6" fmla="*/ 2 w 103"/>
                    <a:gd name="T7" fmla="*/ 26 h 27"/>
                    <a:gd name="T8" fmla="*/ 51 w 103"/>
                    <a:gd name="T9" fmla="*/ 18 h 27"/>
                    <a:gd name="T10" fmla="*/ 49 w 103"/>
                    <a:gd name="T11" fmla="*/ 21 h 27"/>
                    <a:gd name="T12" fmla="*/ 66 w 103"/>
                    <a:gd name="T13" fmla="*/ 14 h 27"/>
                    <a:gd name="T14" fmla="*/ 66 w 103"/>
                    <a:gd name="T15" fmla="*/ 21 h 27"/>
                    <a:gd name="T16" fmla="*/ 77 w 103"/>
                    <a:gd name="T17" fmla="*/ 18 h 27"/>
                    <a:gd name="T18" fmla="*/ 76 w 103"/>
                    <a:gd name="T19" fmla="*/ 15 h 27"/>
                    <a:gd name="T20" fmla="*/ 79 w 103"/>
                    <a:gd name="T21" fmla="*/ 16 h 27"/>
                    <a:gd name="T22" fmla="*/ 78 w 103"/>
                    <a:gd name="T23" fmla="*/ 15 h 27"/>
                    <a:gd name="T24" fmla="*/ 86 w 103"/>
                    <a:gd name="T25" fmla="*/ 14 h 27"/>
                    <a:gd name="T26" fmla="*/ 84 w 103"/>
                    <a:gd name="T27" fmla="*/ 15 h 27"/>
                    <a:gd name="T28" fmla="*/ 89 w 103"/>
                    <a:gd name="T29" fmla="*/ 13 h 27"/>
                    <a:gd name="T30" fmla="*/ 89 w 103"/>
                    <a:gd name="T31" fmla="*/ 17 h 27"/>
                    <a:gd name="T32" fmla="*/ 102 w 103"/>
                    <a:gd name="T33" fmla="*/ 10 h 27"/>
                    <a:gd name="T34" fmla="*/ 103 w 103"/>
                    <a:gd name="T35" fmla="*/ 6 h 27"/>
                    <a:gd name="T36" fmla="*/ 91 w 103"/>
                    <a:gd name="T37" fmla="*/ 10 h 27"/>
                    <a:gd name="T38" fmla="*/ 92 w 103"/>
                    <a:gd name="T39" fmla="*/ 10 h 27"/>
                    <a:gd name="T40" fmla="*/ 85 w 103"/>
                    <a:gd name="T41" fmla="*/ 12 h 27"/>
                    <a:gd name="T42" fmla="*/ 89 w 103"/>
                    <a:gd name="T43" fmla="*/ 6 h 27"/>
                    <a:gd name="T44" fmla="*/ 77 w 103"/>
                    <a:gd name="T45" fmla="*/ 3 h 27"/>
                    <a:gd name="T46" fmla="*/ 78 w 103"/>
                    <a:gd name="T47" fmla="*/ 3 h 27"/>
                    <a:gd name="T48" fmla="*/ 74 w 103"/>
                    <a:gd name="T49" fmla="*/ 5 h 27"/>
                    <a:gd name="T50" fmla="*/ 77 w 103"/>
                    <a:gd name="T51" fmla="*/ 8 h 27"/>
                    <a:gd name="T52" fmla="*/ 75 w 103"/>
                    <a:gd name="T53" fmla="*/ 14 h 27"/>
                    <a:gd name="T54" fmla="*/ 71 w 103"/>
                    <a:gd name="T55" fmla="*/ 15 h 27"/>
                    <a:gd name="T56" fmla="*/ 73 w 103"/>
                    <a:gd name="T57" fmla="*/ 9 h 27"/>
                    <a:gd name="T58" fmla="*/ 71 w 103"/>
                    <a:gd name="T59" fmla="*/ 12 h 27"/>
                    <a:gd name="T60" fmla="*/ 66 w 103"/>
                    <a:gd name="T61" fmla="*/ 6 h 27"/>
                    <a:gd name="T62" fmla="*/ 66 w 103"/>
                    <a:gd name="T63" fmla="*/ 12 h 27"/>
                    <a:gd name="T64" fmla="*/ 46 w 103"/>
                    <a:gd name="T65" fmla="*/ 14 h 27"/>
                    <a:gd name="T66" fmla="*/ 49 w 103"/>
                    <a:gd name="T67" fmla="*/ 10 h 27"/>
                    <a:gd name="T68" fmla="*/ 46 w 103"/>
                    <a:gd name="T69" fmla="*/ 14 h 27"/>
                    <a:gd name="T70" fmla="*/ 33 w 103"/>
                    <a:gd name="T71" fmla="*/ 13 h 27"/>
                    <a:gd name="T72" fmla="*/ 35 w 103"/>
                    <a:gd name="T73" fmla="*/ 16 h 27"/>
                    <a:gd name="T74" fmla="*/ 22 w 103"/>
                    <a:gd name="T75" fmla="*/ 16 h 27"/>
                    <a:gd name="T76" fmla="*/ 22 w 103"/>
                    <a:gd name="T77" fmla="*/ 16 h 27"/>
                    <a:gd name="T78" fmla="*/ 16 w 103"/>
                    <a:gd name="T79" fmla="*/ 23 h 27"/>
                    <a:gd name="T80" fmla="*/ 18 w 103"/>
                    <a:gd name="T81" fmla="*/ 1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03" h="27">
                      <a:moveTo>
                        <a:pt x="18" y="16"/>
                      </a:move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2" y="18"/>
                        <a:pt x="7" y="21"/>
                        <a:pt x="9" y="17"/>
                      </a:cubicBezTo>
                      <a:cubicBezTo>
                        <a:pt x="6" y="23"/>
                        <a:pt x="0" y="18"/>
                        <a:pt x="2" y="26"/>
                      </a:cubicBezTo>
                      <a:cubicBezTo>
                        <a:pt x="16" y="22"/>
                        <a:pt x="35" y="26"/>
                        <a:pt x="51" y="18"/>
                      </a:cubicBezTo>
                      <a:cubicBezTo>
                        <a:pt x="49" y="21"/>
                        <a:pt x="49" y="21"/>
                        <a:pt x="49" y="21"/>
                      </a:cubicBezTo>
                      <a:cubicBezTo>
                        <a:pt x="56" y="14"/>
                        <a:pt x="60" y="27"/>
                        <a:pt x="66" y="14"/>
                      </a:cubicBezTo>
                      <a:cubicBezTo>
                        <a:pt x="66" y="21"/>
                        <a:pt x="66" y="21"/>
                        <a:pt x="66" y="21"/>
                      </a:cubicBezTo>
                      <a:cubicBezTo>
                        <a:pt x="70" y="22"/>
                        <a:pt x="72" y="11"/>
                        <a:pt x="77" y="18"/>
                      </a:cubicBezTo>
                      <a:cubicBezTo>
                        <a:pt x="76" y="15"/>
                        <a:pt x="76" y="15"/>
                        <a:pt x="76" y="15"/>
                      </a:cubicBezTo>
                      <a:cubicBezTo>
                        <a:pt x="77" y="15"/>
                        <a:pt x="78" y="16"/>
                        <a:pt x="79" y="16"/>
                      </a:cubicBezTo>
                      <a:cubicBezTo>
                        <a:pt x="78" y="15"/>
                        <a:pt x="78" y="15"/>
                        <a:pt x="78" y="15"/>
                      </a:cubicBezTo>
                      <a:cubicBezTo>
                        <a:pt x="81" y="12"/>
                        <a:pt x="83" y="12"/>
                        <a:pt x="86" y="14"/>
                      </a:cubicBezTo>
                      <a:cubicBezTo>
                        <a:pt x="86" y="16"/>
                        <a:pt x="84" y="15"/>
                        <a:pt x="84" y="15"/>
                      </a:cubicBezTo>
                      <a:cubicBezTo>
                        <a:pt x="85" y="17"/>
                        <a:pt x="87" y="13"/>
                        <a:pt x="89" y="13"/>
                      </a:cubicBezTo>
                      <a:cubicBezTo>
                        <a:pt x="91" y="14"/>
                        <a:pt x="89" y="16"/>
                        <a:pt x="89" y="17"/>
                      </a:cubicBezTo>
                      <a:cubicBezTo>
                        <a:pt x="95" y="13"/>
                        <a:pt x="98" y="20"/>
                        <a:pt x="102" y="10"/>
                      </a:cubicBezTo>
                      <a:cubicBezTo>
                        <a:pt x="103" y="8"/>
                        <a:pt x="100" y="7"/>
                        <a:pt x="103" y="6"/>
                      </a:cubicBezTo>
                      <a:cubicBezTo>
                        <a:pt x="98" y="3"/>
                        <a:pt x="95" y="7"/>
                        <a:pt x="91" y="10"/>
                      </a:cubicBezTo>
                      <a:cubicBezTo>
                        <a:pt x="92" y="10"/>
                        <a:pt x="92" y="10"/>
                        <a:pt x="92" y="10"/>
                      </a:cubicBezTo>
                      <a:cubicBezTo>
                        <a:pt x="90" y="19"/>
                        <a:pt x="90" y="8"/>
                        <a:pt x="85" y="12"/>
                      </a:cubicBezTo>
                      <a:cubicBezTo>
                        <a:pt x="86" y="9"/>
                        <a:pt x="89" y="8"/>
                        <a:pt x="89" y="6"/>
                      </a:cubicBezTo>
                      <a:cubicBezTo>
                        <a:pt x="83" y="0"/>
                        <a:pt x="82" y="12"/>
                        <a:pt x="77" y="3"/>
                      </a:cubicBezTo>
                      <a:cubicBezTo>
                        <a:pt x="78" y="3"/>
                        <a:pt x="78" y="3"/>
                        <a:pt x="78" y="3"/>
                      </a:cubicBezTo>
                      <a:cubicBezTo>
                        <a:pt x="77" y="2"/>
                        <a:pt x="75" y="4"/>
                        <a:pt x="74" y="5"/>
                      </a:cubicBezTo>
                      <a:cubicBezTo>
                        <a:pt x="75" y="6"/>
                        <a:pt x="76" y="7"/>
                        <a:pt x="77" y="8"/>
                      </a:cubicBezTo>
                      <a:cubicBezTo>
                        <a:pt x="76" y="9"/>
                        <a:pt x="75" y="13"/>
                        <a:pt x="75" y="14"/>
                      </a:cubicBezTo>
                      <a:cubicBezTo>
                        <a:pt x="73" y="10"/>
                        <a:pt x="73" y="17"/>
                        <a:pt x="71" y="15"/>
                      </a:cubicBezTo>
                      <a:cubicBezTo>
                        <a:pt x="70" y="11"/>
                        <a:pt x="72" y="11"/>
                        <a:pt x="73" y="9"/>
                      </a:cubicBezTo>
                      <a:cubicBezTo>
                        <a:pt x="71" y="12"/>
                        <a:pt x="71" y="12"/>
                        <a:pt x="71" y="12"/>
                      </a:cubicBezTo>
                      <a:cubicBezTo>
                        <a:pt x="68" y="12"/>
                        <a:pt x="68" y="8"/>
                        <a:pt x="66" y="6"/>
                      </a:cubicBezTo>
                      <a:cubicBezTo>
                        <a:pt x="64" y="9"/>
                        <a:pt x="68" y="8"/>
                        <a:pt x="66" y="12"/>
                      </a:cubicBezTo>
                      <a:cubicBezTo>
                        <a:pt x="63" y="7"/>
                        <a:pt x="52" y="10"/>
                        <a:pt x="46" y="14"/>
                      </a:cubicBezTo>
                      <a:cubicBezTo>
                        <a:pt x="48" y="13"/>
                        <a:pt x="47" y="10"/>
                        <a:pt x="49" y="10"/>
                      </a:cubicBezTo>
                      <a:cubicBezTo>
                        <a:pt x="48" y="9"/>
                        <a:pt x="46" y="11"/>
                        <a:pt x="46" y="14"/>
                      </a:cubicBezTo>
                      <a:cubicBezTo>
                        <a:pt x="42" y="17"/>
                        <a:pt x="37" y="16"/>
                        <a:pt x="33" y="13"/>
                      </a:cubicBezTo>
                      <a:cubicBezTo>
                        <a:pt x="35" y="16"/>
                        <a:pt x="35" y="16"/>
                        <a:pt x="35" y="16"/>
                      </a:cubicBezTo>
                      <a:cubicBezTo>
                        <a:pt x="32" y="21"/>
                        <a:pt x="27" y="13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0" y="17"/>
                        <a:pt x="19" y="24"/>
                        <a:pt x="16" y="23"/>
                      </a:cubicBezTo>
                      <a:cubicBezTo>
                        <a:pt x="16" y="19"/>
                        <a:pt x="18" y="19"/>
                        <a:pt x="18" y="16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8" name="Freeform 1483"/>
                <p:cNvSpPr>
                  <a:spLocks/>
                </p:cNvSpPr>
                <p:nvPr/>
              </p:nvSpPr>
              <p:spPr bwMode="auto">
                <a:xfrm>
                  <a:off x="3488" y="3079"/>
                  <a:ext cx="4" cy="8"/>
                </a:xfrm>
                <a:custGeom>
                  <a:avLst/>
                  <a:gdLst>
                    <a:gd name="T0" fmla="*/ 2 w 4"/>
                    <a:gd name="T1" fmla="*/ 5 h 9"/>
                    <a:gd name="T2" fmla="*/ 4 w 4"/>
                    <a:gd name="T3" fmla="*/ 1 h 9"/>
                    <a:gd name="T4" fmla="*/ 0 w 4"/>
                    <a:gd name="T5" fmla="*/ 8 h 9"/>
                    <a:gd name="T6" fmla="*/ 3 w 4"/>
                    <a:gd name="T7" fmla="*/ 7 h 9"/>
                    <a:gd name="T8" fmla="*/ 2 w 4"/>
                    <a:gd name="T9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9">
                      <a:moveTo>
                        <a:pt x="2" y="5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0"/>
                        <a:pt x="0" y="6"/>
                        <a:pt x="0" y="8"/>
                      </a:cubicBezTo>
                      <a:cubicBezTo>
                        <a:pt x="1" y="7"/>
                        <a:pt x="3" y="9"/>
                        <a:pt x="3" y="7"/>
                      </a:cubicBezTo>
                      <a:cubicBezTo>
                        <a:pt x="3" y="6"/>
                        <a:pt x="3" y="5"/>
                        <a:pt x="2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9" name="Freeform 1484"/>
                <p:cNvSpPr>
                  <a:spLocks/>
                </p:cNvSpPr>
                <p:nvPr/>
              </p:nvSpPr>
              <p:spPr bwMode="auto">
                <a:xfrm>
                  <a:off x="3426" y="3067"/>
                  <a:ext cx="62" cy="33"/>
                </a:xfrm>
                <a:custGeom>
                  <a:avLst/>
                  <a:gdLst>
                    <a:gd name="T0" fmla="*/ 38 w 72"/>
                    <a:gd name="T1" fmla="*/ 20 h 38"/>
                    <a:gd name="T2" fmla="*/ 37 w 72"/>
                    <a:gd name="T3" fmla="*/ 24 h 38"/>
                    <a:gd name="T4" fmla="*/ 58 w 72"/>
                    <a:gd name="T5" fmla="*/ 25 h 38"/>
                    <a:gd name="T6" fmla="*/ 64 w 72"/>
                    <a:gd name="T7" fmla="*/ 19 h 38"/>
                    <a:gd name="T8" fmla="*/ 65 w 72"/>
                    <a:gd name="T9" fmla="*/ 23 h 38"/>
                    <a:gd name="T10" fmla="*/ 70 w 72"/>
                    <a:gd name="T11" fmla="*/ 18 h 38"/>
                    <a:gd name="T12" fmla="*/ 67 w 72"/>
                    <a:gd name="T13" fmla="*/ 20 h 38"/>
                    <a:gd name="T14" fmla="*/ 68 w 72"/>
                    <a:gd name="T15" fmla="*/ 18 h 38"/>
                    <a:gd name="T16" fmla="*/ 64 w 72"/>
                    <a:gd name="T17" fmla="*/ 18 h 38"/>
                    <a:gd name="T18" fmla="*/ 65 w 72"/>
                    <a:gd name="T19" fmla="*/ 15 h 38"/>
                    <a:gd name="T20" fmla="*/ 56 w 72"/>
                    <a:gd name="T21" fmla="*/ 22 h 38"/>
                    <a:gd name="T22" fmla="*/ 56 w 72"/>
                    <a:gd name="T23" fmla="*/ 16 h 38"/>
                    <a:gd name="T24" fmla="*/ 47 w 72"/>
                    <a:gd name="T25" fmla="*/ 14 h 38"/>
                    <a:gd name="T26" fmla="*/ 48 w 72"/>
                    <a:gd name="T27" fmla="*/ 16 h 38"/>
                    <a:gd name="T28" fmla="*/ 49 w 72"/>
                    <a:gd name="T29" fmla="*/ 20 h 38"/>
                    <a:gd name="T30" fmla="*/ 45 w 72"/>
                    <a:gd name="T31" fmla="*/ 14 h 38"/>
                    <a:gd name="T32" fmla="*/ 28 w 72"/>
                    <a:gd name="T33" fmla="*/ 16 h 38"/>
                    <a:gd name="T34" fmla="*/ 21 w 72"/>
                    <a:gd name="T35" fmla="*/ 22 h 38"/>
                    <a:gd name="T36" fmla="*/ 24 w 72"/>
                    <a:gd name="T37" fmla="*/ 17 h 38"/>
                    <a:gd name="T38" fmla="*/ 19 w 72"/>
                    <a:gd name="T39" fmla="*/ 15 h 38"/>
                    <a:gd name="T40" fmla="*/ 3 w 72"/>
                    <a:gd name="T41" fmla="*/ 0 h 38"/>
                    <a:gd name="T42" fmla="*/ 14 w 72"/>
                    <a:gd name="T43" fmla="*/ 24 h 38"/>
                    <a:gd name="T44" fmla="*/ 20 w 72"/>
                    <a:gd name="T45" fmla="*/ 25 h 38"/>
                    <a:gd name="T46" fmla="*/ 27 w 72"/>
                    <a:gd name="T47" fmla="*/ 24 h 38"/>
                    <a:gd name="T48" fmla="*/ 38 w 72"/>
                    <a:gd name="T49" fmla="*/ 2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2" h="38">
                      <a:moveTo>
                        <a:pt x="38" y="20"/>
                      </a:moveTo>
                      <a:cubicBezTo>
                        <a:pt x="37" y="21"/>
                        <a:pt x="37" y="23"/>
                        <a:pt x="37" y="24"/>
                      </a:cubicBezTo>
                      <a:cubicBezTo>
                        <a:pt x="45" y="24"/>
                        <a:pt x="54" y="22"/>
                        <a:pt x="58" y="25"/>
                      </a:cubicBezTo>
                      <a:cubicBezTo>
                        <a:pt x="60" y="26"/>
                        <a:pt x="61" y="20"/>
                        <a:pt x="64" y="19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67" y="20"/>
                        <a:pt x="72" y="24"/>
                        <a:pt x="70" y="18"/>
                      </a:cubicBezTo>
                      <a:cubicBezTo>
                        <a:pt x="70" y="17"/>
                        <a:pt x="69" y="21"/>
                        <a:pt x="67" y="20"/>
                      </a:cubicBezTo>
                      <a:cubicBezTo>
                        <a:pt x="68" y="18"/>
                        <a:pt x="68" y="18"/>
                        <a:pt x="68" y="18"/>
                      </a:cubicBezTo>
                      <a:cubicBezTo>
                        <a:pt x="64" y="18"/>
                        <a:pt x="64" y="18"/>
                        <a:pt x="64" y="18"/>
                      </a:cubicBezTo>
                      <a:cubicBezTo>
                        <a:pt x="65" y="15"/>
                        <a:pt x="65" y="15"/>
                        <a:pt x="65" y="15"/>
                      </a:cubicBezTo>
                      <a:cubicBezTo>
                        <a:pt x="60" y="11"/>
                        <a:pt x="62" y="24"/>
                        <a:pt x="56" y="22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cubicBezTo>
                        <a:pt x="52" y="16"/>
                        <a:pt x="50" y="18"/>
                        <a:pt x="47" y="14"/>
                      </a:cubicBezTo>
                      <a:cubicBezTo>
                        <a:pt x="47" y="14"/>
                        <a:pt x="47" y="17"/>
                        <a:pt x="48" y="16"/>
                      </a:cubicBezTo>
                      <a:cubicBezTo>
                        <a:pt x="48" y="16"/>
                        <a:pt x="49" y="18"/>
                        <a:pt x="49" y="20"/>
                      </a:cubicBezTo>
                      <a:cubicBezTo>
                        <a:pt x="43" y="25"/>
                        <a:pt x="50" y="17"/>
                        <a:pt x="45" y="14"/>
                      </a:cubicBezTo>
                      <a:cubicBezTo>
                        <a:pt x="41" y="18"/>
                        <a:pt x="30" y="21"/>
                        <a:pt x="28" y="16"/>
                      </a:cubicBezTo>
                      <a:cubicBezTo>
                        <a:pt x="30" y="20"/>
                        <a:pt x="25" y="23"/>
                        <a:pt x="21" y="22"/>
                      </a:cubicBezTo>
                      <a:cubicBezTo>
                        <a:pt x="19" y="19"/>
                        <a:pt x="23" y="19"/>
                        <a:pt x="24" y="17"/>
                      </a:cubicBezTo>
                      <a:cubicBezTo>
                        <a:pt x="22" y="16"/>
                        <a:pt x="22" y="15"/>
                        <a:pt x="19" y="15"/>
                      </a:cubicBezTo>
                      <a:cubicBezTo>
                        <a:pt x="23" y="13"/>
                        <a:pt x="17" y="38"/>
                        <a:pt x="3" y="0"/>
                      </a:cubicBezTo>
                      <a:cubicBezTo>
                        <a:pt x="0" y="6"/>
                        <a:pt x="7" y="22"/>
                        <a:pt x="14" y="24"/>
                      </a:cubicBezTo>
                      <a:cubicBezTo>
                        <a:pt x="18" y="26"/>
                        <a:pt x="18" y="25"/>
                        <a:pt x="20" y="25"/>
                      </a:cubicBezTo>
                      <a:cubicBezTo>
                        <a:pt x="22" y="25"/>
                        <a:pt x="25" y="25"/>
                        <a:pt x="27" y="24"/>
                      </a:cubicBezTo>
                      <a:cubicBezTo>
                        <a:pt x="31" y="22"/>
                        <a:pt x="34" y="20"/>
                        <a:pt x="38" y="2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0" name="Freeform 1485"/>
                <p:cNvSpPr>
                  <a:spLocks/>
                </p:cNvSpPr>
                <p:nvPr/>
              </p:nvSpPr>
              <p:spPr bwMode="auto">
                <a:xfrm>
                  <a:off x="3456" y="3088"/>
                  <a:ext cx="2" cy="1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0 h 1"/>
                    <a:gd name="T4" fmla="*/ 0 w 2"/>
                    <a:gd name="T5" fmla="*/ 0 h 1"/>
                    <a:gd name="T6" fmla="*/ 1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1" name="Freeform 1486"/>
                <p:cNvSpPr>
                  <a:spLocks/>
                </p:cNvSpPr>
                <p:nvPr/>
              </p:nvSpPr>
              <p:spPr bwMode="auto">
                <a:xfrm>
                  <a:off x="4111" y="3112"/>
                  <a:ext cx="2" cy="3"/>
                </a:xfrm>
                <a:custGeom>
                  <a:avLst/>
                  <a:gdLst>
                    <a:gd name="T0" fmla="*/ 2 w 2"/>
                    <a:gd name="T1" fmla="*/ 1 h 3"/>
                    <a:gd name="T2" fmla="*/ 1 w 2"/>
                    <a:gd name="T3" fmla="*/ 0 h 3"/>
                    <a:gd name="T4" fmla="*/ 0 w 2"/>
                    <a:gd name="T5" fmla="*/ 3 h 3"/>
                    <a:gd name="T6" fmla="*/ 2 w 2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2" name="Freeform 1487"/>
                <p:cNvSpPr>
                  <a:spLocks/>
                </p:cNvSpPr>
                <p:nvPr/>
              </p:nvSpPr>
              <p:spPr bwMode="auto">
                <a:xfrm>
                  <a:off x="4100" y="3102"/>
                  <a:ext cx="11" cy="14"/>
                </a:xfrm>
                <a:custGeom>
                  <a:avLst/>
                  <a:gdLst>
                    <a:gd name="T0" fmla="*/ 5 w 12"/>
                    <a:gd name="T1" fmla="*/ 0 h 17"/>
                    <a:gd name="T2" fmla="*/ 2 w 12"/>
                    <a:gd name="T3" fmla="*/ 2 h 17"/>
                    <a:gd name="T4" fmla="*/ 6 w 12"/>
                    <a:gd name="T5" fmla="*/ 17 h 17"/>
                    <a:gd name="T6" fmla="*/ 12 w 12"/>
                    <a:gd name="T7" fmla="*/ 7 h 17"/>
                    <a:gd name="T8" fmla="*/ 6 w 12"/>
                    <a:gd name="T9" fmla="*/ 10 h 17"/>
                    <a:gd name="T10" fmla="*/ 10 w 12"/>
                    <a:gd name="T11" fmla="*/ 4 h 17"/>
                    <a:gd name="T12" fmla="*/ 5 w 12"/>
                    <a:gd name="T13" fmla="*/ 5 h 17"/>
                    <a:gd name="T14" fmla="*/ 5 w 12"/>
                    <a:gd name="T1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17">
                      <a:moveTo>
                        <a:pt x="5" y="0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12"/>
                        <a:pt x="0" y="9"/>
                        <a:pt x="6" y="17"/>
                      </a:cubicBezTo>
                      <a:cubicBezTo>
                        <a:pt x="8" y="15"/>
                        <a:pt x="12" y="11"/>
                        <a:pt x="12" y="7"/>
                      </a:cubicBezTo>
                      <a:cubicBezTo>
                        <a:pt x="10" y="8"/>
                        <a:pt x="8" y="12"/>
                        <a:pt x="6" y="10"/>
                      </a:cubicBezTo>
                      <a:cubicBezTo>
                        <a:pt x="7" y="7"/>
                        <a:pt x="9" y="8"/>
                        <a:pt x="10" y="4"/>
                      </a:cubicBezTo>
                      <a:cubicBezTo>
                        <a:pt x="7" y="1"/>
                        <a:pt x="8" y="6"/>
                        <a:pt x="5" y="5"/>
                      </a:cubicBez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3" name="Freeform 1488"/>
                <p:cNvSpPr>
                  <a:spLocks/>
                </p:cNvSpPr>
                <p:nvPr/>
              </p:nvSpPr>
              <p:spPr bwMode="auto">
                <a:xfrm>
                  <a:off x="4100" y="3107"/>
                  <a:ext cx="1" cy="4"/>
                </a:xfrm>
                <a:custGeom>
                  <a:avLst/>
                  <a:gdLst>
                    <a:gd name="T0" fmla="*/ 2 w 2"/>
                    <a:gd name="T1" fmla="*/ 5 h 5"/>
                    <a:gd name="T2" fmla="*/ 2 w 2"/>
                    <a:gd name="T3" fmla="*/ 0 h 5"/>
                    <a:gd name="T4" fmla="*/ 2 w 2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0" y="4"/>
                        <a:pt x="2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4" name="Freeform 1489"/>
                <p:cNvSpPr>
                  <a:spLocks/>
                </p:cNvSpPr>
                <p:nvPr/>
              </p:nvSpPr>
              <p:spPr bwMode="auto">
                <a:xfrm>
                  <a:off x="4096" y="3108"/>
                  <a:ext cx="4" cy="6"/>
                </a:xfrm>
                <a:custGeom>
                  <a:avLst/>
                  <a:gdLst>
                    <a:gd name="T0" fmla="*/ 3 w 4"/>
                    <a:gd name="T1" fmla="*/ 5 h 7"/>
                    <a:gd name="T2" fmla="*/ 3 w 4"/>
                    <a:gd name="T3" fmla="*/ 0 h 7"/>
                    <a:gd name="T4" fmla="*/ 0 w 4"/>
                    <a:gd name="T5" fmla="*/ 7 h 7"/>
                    <a:gd name="T6" fmla="*/ 3 w 4"/>
                    <a:gd name="T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7">
                      <a:moveTo>
                        <a:pt x="3" y="5"/>
                      </a:moveTo>
                      <a:cubicBezTo>
                        <a:pt x="1" y="4"/>
                        <a:pt x="4" y="1"/>
                        <a:pt x="3" y="0"/>
                      </a:cubicBezTo>
                      <a:cubicBezTo>
                        <a:pt x="0" y="7"/>
                        <a:pt x="0" y="7"/>
                        <a:pt x="0" y="7"/>
                      </a:cubicBez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5" name="Freeform 1490"/>
                <p:cNvSpPr>
                  <a:spLocks/>
                </p:cNvSpPr>
                <p:nvPr/>
              </p:nvSpPr>
              <p:spPr bwMode="auto">
                <a:xfrm>
                  <a:off x="4090" y="3110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1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6" name="Freeform 1491"/>
                <p:cNvSpPr>
                  <a:spLocks/>
                </p:cNvSpPr>
                <p:nvPr/>
              </p:nvSpPr>
              <p:spPr bwMode="auto">
                <a:xfrm>
                  <a:off x="4087" y="3103"/>
                  <a:ext cx="8" cy="10"/>
                </a:xfrm>
                <a:custGeom>
                  <a:avLst/>
                  <a:gdLst>
                    <a:gd name="T0" fmla="*/ 0 w 10"/>
                    <a:gd name="T1" fmla="*/ 9 h 11"/>
                    <a:gd name="T2" fmla="*/ 4 w 10"/>
                    <a:gd name="T3" fmla="*/ 9 h 11"/>
                    <a:gd name="T4" fmla="*/ 4 w 10"/>
                    <a:gd name="T5" fmla="*/ 9 h 11"/>
                    <a:gd name="T6" fmla="*/ 6 w 10"/>
                    <a:gd name="T7" fmla="*/ 3 h 11"/>
                    <a:gd name="T8" fmla="*/ 10 w 10"/>
                    <a:gd name="T9" fmla="*/ 4 h 11"/>
                    <a:gd name="T10" fmla="*/ 8 w 10"/>
                    <a:gd name="T11" fmla="*/ 0 h 11"/>
                    <a:gd name="T12" fmla="*/ 0 w 10"/>
                    <a:gd name="T13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1">
                      <a:moveTo>
                        <a:pt x="0" y="9"/>
                      </a:moveTo>
                      <a:cubicBezTo>
                        <a:pt x="1" y="11"/>
                        <a:pt x="2" y="10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3" y="6"/>
                        <a:pt x="4" y="2"/>
                        <a:pt x="6" y="3"/>
                      </a:cubicBezTo>
                      <a:cubicBezTo>
                        <a:pt x="8" y="2"/>
                        <a:pt x="8" y="7"/>
                        <a:pt x="10" y="4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2" y="7"/>
                        <a:pt x="0" y="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7" name="Freeform 1492"/>
                <p:cNvSpPr>
                  <a:spLocks/>
                </p:cNvSpPr>
                <p:nvPr/>
              </p:nvSpPr>
              <p:spPr bwMode="auto">
                <a:xfrm>
                  <a:off x="4091" y="310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8" name="Freeform 1493"/>
                <p:cNvSpPr>
                  <a:spLocks/>
                </p:cNvSpPr>
                <p:nvPr/>
              </p:nvSpPr>
              <p:spPr bwMode="auto">
                <a:xfrm>
                  <a:off x="4095" y="3109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9" name="Freeform 1494"/>
                <p:cNvSpPr>
                  <a:spLocks/>
                </p:cNvSpPr>
                <p:nvPr/>
              </p:nvSpPr>
              <p:spPr bwMode="auto">
                <a:xfrm>
                  <a:off x="4078" y="3100"/>
                  <a:ext cx="8" cy="12"/>
                </a:xfrm>
                <a:custGeom>
                  <a:avLst/>
                  <a:gdLst>
                    <a:gd name="T0" fmla="*/ 3 w 9"/>
                    <a:gd name="T1" fmla="*/ 12 h 14"/>
                    <a:gd name="T2" fmla="*/ 9 w 9"/>
                    <a:gd name="T3" fmla="*/ 9 h 14"/>
                    <a:gd name="T4" fmla="*/ 5 w 9"/>
                    <a:gd name="T5" fmla="*/ 0 h 14"/>
                    <a:gd name="T6" fmla="*/ 1 w 9"/>
                    <a:gd name="T7" fmla="*/ 2 h 14"/>
                    <a:gd name="T8" fmla="*/ 3 w 9"/>
                    <a:gd name="T9" fmla="*/ 1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4">
                      <a:moveTo>
                        <a:pt x="3" y="12"/>
                      </a:moveTo>
                      <a:cubicBezTo>
                        <a:pt x="4" y="6"/>
                        <a:pt x="8" y="14"/>
                        <a:pt x="9" y="9"/>
                      </a:cubicBezTo>
                      <a:cubicBezTo>
                        <a:pt x="6" y="9"/>
                        <a:pt x="4" y="4"/>
                        <a:pt x="5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4"/>
                        <a:pt x="1" y="9"/>
                        <a:pt x="3" y="1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0" name="Freeform 1495"/>
                <p:cNvSpPr>
                  <a:spLocks/>
                </p:cNvSpPr>
                <p:nvPr/>
              </p:nvSpPr>
              <p:spPr bwMode="auto">
                <a:xfrm>
                  <a:off x="4075" y="309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1" name="Freeform 1496"/>
                <p:cNvSpPr>
                  <a:spLocks/>
                </p:cNvSpPr>
                <p:nvPr/>
              </p:nvSpPr>
              <p:spPr bwMode="auto">
                <a:xfrm>
                  <a:off x="4060" y="3092"/>
                  <a:ext cx="16" cy="15"/>
                </a:xfrm>
                <a:custGeom>
                  <a:avLst/>
                  <a:gdLst>
                    <a:gd name="T0" fmla="*/ 0 w 19"/>
                    <a:gd name="T1" fmla="*/ 15 h 17"/>
                    <a:gd name="T2" fmla="*/ 8 w 19"/>
                    <a:gd name="T3" fmla="*/ 9 h 17"/>
                    <a:gd name="T4" fmla="*/ 6 w 19"/>
                    <a:gd name="T5" fmla="*/ 14 h 17"/>
                    <a:gd name="T6" fmla="*/ 13 w 19"/>
                    <a:gd name="T7" fmla="*/ 11 h 17"/>
                    <a:gd name="T8" fmla="*/ 9 w 19"/>
                    <a:gd name="T9" fmla="*/ 17 h 17"/>
                    <a:gd name="T10" fmla="*/ 16 w 19"/>
                    <a:gd name="T11" fmla="*/ 11 h 17"/>
                    <a:gd name="T12" fmla="*/ 19 w 19"/>
                    <a:gd name="T13" fmla="*/ 16 h 17"/>
                    <a:gd name="T14" fmla="*/ 19 w 19"/>
                    <a:gd name="T15" fmla="*/ 9 h 17"/>
                    <a:gd name="T16" fmla="*/ 15 w 19"/>
                    <a:gd name="T17" fmla="*/ 9 h 17"/>
                    <a:gd name="T18" fmla="*/ 17 w 19"/>
                    <a:gd name="T19" fmla="*/ 6 h 17"/>
                    <a:gd name="T20" fmla="*/ 6 w 19"/>
                    <a:gd name="T21" fmla="*/ 1 h 17"/>
                    <a:gd name="T22" fmla="*/ 0 w 19"/>
                    <a:gd name="T23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" h="17">
                      <a:moveTo>
                        <a:pt x="0" y="15"/>
                      </a:move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7" y="11"/>
                        <a:pt x="7" y="13"/>
                        <a:pt x="6" y="14"/>
                      </a:cubicBezTo>
                      <a:cubicBezTo>
                        <a:pt x="9" y="15"/>
                        <a:pt x="10" y="10"/>
                        <a:pt x="13" y="11"/>
                      </a:cubicBezTo>
                      <a:cubicBezTo>
                        <a:pt x="13" y="17"/>
                        <a:pt x="7" y="11"/>
                        <a:pt x="9" y="17"/>
                      </a:cubicBezTo>
                      <a:cubicBezTo>
                        <a:pt x="11" y="17"/>
                        <a:pt x="14" y="16"/>
                        <a:pt x="16" y="11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7" y="7"/>
                        <a:pt x="16" y="14"/>
                        <a:pt x="15" y="9"/>
                      </a:cubicBezTo>
                      <a:cubicBezTo>
                        <a:pt x="15" y="7"/>
                        <a:pt x="16" y="6"/>
                        <a:pt x="17" y="6"/>
                      </a:cubicBezTo>
                      <a:cubicBezTo>
                        <a:pt x="15" y="7"/>
                        <a:pt x="11" y="0"/>
                        <a:pt x="6" y="1"/>
                      </a:cubicBezTo>
                      <a:cubicBezTo>
                        <a:pt x="1" y="2"/>
                        <a:pt x="3" y="12"/>
                        <a:pt x="0" y="1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2" name="Freeform 1497"/>
                <p:cNvSpPr>
                  <a:spLocks/>
                </p:cNvSpPr>
                <p:nvPr/>
              </p:nvSpPr>
              <p:spPr bwMode="auto">
                <a:xfrm>
                  <a:off x="4058" y="3097"/>
                  <a:ext cx="1" cy="3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0 h 3"/>
                    <a:gd name="T4" fmla="*/ 1 w 1"/>
                    <a:gd name="T5" fmla="*/ 3 h 3"/>
                    <a:gd name="T6" fmla="*/ 1 w 1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3" name="Freeform 1498"/>
                <p:cNvSpPr>
                  <a:spLocks/>
                </p:cNvSpPr>
                <p:nvPr/>
              </p:nvSpPr>
              <p:spPr bwMode="auto">
                <a:xfrm>
                  <a:off x="4043" y="3093"/>
                  <a:ext cx="14" cy="16"/>
                </a:xfrm>
                <a:custGeom>
                  <a:avLst/>
                  <a:gdLst>
                    <a:gd name="T0" fmla="*/ 11 w 17"/>
                    <a:gd name="T1" fmla="*/ 16 h 18"/>
                    <a:gd name="T2" fmla="*/ 15 w 17"/>
                    <a:gd name="T3" fmla="*/ 12 h 18"/>
                    <a:gd name="T4" fmla="*/ 16 w 17"/>
                    <a:gd name="T5" fmla="*/ 15 h 18"/>
                    <a:gd name="T6" fmla="*/ 16 w 17"/>
                    <a:gd name="T7" fmla="*/ 9 h 18"/>
                    <a:gd name="T8" fmla="*/ 9 w 17"/>
                    <a:gd name="T9" fmla="*/ 13 h 18"/>
                    <a:gd name="T10" fmla="*/ 6 w 17"/>
                    <a:gd name="T11" fmla="*/ 4 h 18"/>
                    <a:gd name="T12" fmla="*/ 11 w 17"/>
                    <a:gd name="T13" fmla="*/ 6 h 18"/>
                    <a:gd name="T14" fmla="*/ 0 w 17"/>
                    <a:gd name="T15" fmla="*/ 8 h 18"/>
                    <a:gd name="T16" fmla="*/ 2 w 17"/>
                    <a:gd name="T17" fmla="*/ 10 h 18"/>
                    <a:gd name="T18" fmla="*/ 0 w 17"/>
                    <a:gd name="T19" fmla="*/ 12 h 18"/>
                    <a:gd name="T20" fmla="*/ 11 w 17"/>
                    <a:gd name="T21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18">
                      <a:moveTo>
                        <a:pt x="11" y="16"/>
                      </a:move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6" y="14"/>
                        <a:pt x="16" y="15"/>
                      </a:cubicBezTo>
                      <a:cubicBezTo>
                        <a:pt x="16" y="13"/>
                        <a:pt x="17" y="11"/>
                        <a:pt x="16" y="9"/>
                      </a:cubicBezTo>
                      <a:cubicBezTo>
                        <a:pt x="14" y="4"/>
                        <a:pt x="11" y="12"/>
                        <a:pt x="9" y="13"/>
                      </a:cubicBezTo>
                      <a:cubicBezTo>
                        <a:pt x="3" y="11"/>
                        <a:pt x="9" y="10"/>
                        <a:pt x="6" y="4"/>
                      </a:cubicBezTo>
                      <a:cubicBezTo>
                        <a:pt x="8" y="4"/>
                        <a:pt x="8" y="6"/>
                        <a:pt x="11" y="6"/>
                      </a:cubicBezTo>
                      <a:cubicBezTo>
                        <a:pt x="6" y="0"/>
                        <a:pt x="2" y="6"/>
                        <a:pt x="0" y="8"/>
                      </a:cubicBezTo>
                      <a:cubicBezTo>
                        <a:pt x="1" y="9"/>
                        <a:pt x="1" y="11"/>
                        <a:pt x="2" y="10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3" y="17"/>
                        <a:pt x="5" y="18"/>
                        <a:pt x="11" y="16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4" name="Freeform 1499"/>
                <p:cNvSpPr>
                  <a:spLocks/>
                </p:cNvSpPr>
                <p:nvPr/>
              </p:nvSpPr>
              <p:spPr bwMode="auto">
                <a:xfrm>
                  <a:off x="4057" y="3106"/>
                  <a:ext cx="1" cy="3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0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2"/>
                        <a:pt x="1" y="3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5" name="Freeform 1500"/>
                <p:cNvSpPr>
                  <a:spLocks/>
                </p:cNvSpPr>
                <p:nvPr/>
              </p:nvSpPr>
              <p:spPr bwMode="auto">
                <a:xfrm>
                  <a:off x="4042" y="3100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6" name="Freeform 1501"/>
                <p:cNvSpPr>
                  <a:spLocks/>
                </p:cNvSpPr>
                <p:nvPr/>
              </p:nvSpPr>
              <p:spPr bwMode="auto">
                <a:xfrm>
                  <a:off x="4042" y="3106"/>
                  <a:ext cx="2" cy="3"/>
                </a:xfrm>
                <a:custGeom>
                  <a:avLst/>
                  <a:gdLst>
                    <a:gd name="T0" fmla="*/ 3 w 3"/>
                    <a:gd name="T1" fmla="*/ 0 h 3"/>
                    <a:gd name="T2" fmla="*/ 0 w 3"/>
                    <a:gd name="T3" fmla="*/ 0 h 3"/>
                    <a:gd name="T4" fmla="*/ 1 w 3"/>
                    <a:gd name="T5" fmla="*/ 3 h 3"/>
                    <a:gd name="T6" fmla="*/ 3 w 3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3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7" name="Freeform 1502"/>
                <p:cNvSpPr>
                  <a:spLocks/>
                </p:cNvSpPr>
                <p:nvPr/>
              </p:nvSpPr>
              <p:spPr bwMode="auto">
                <a:xfrm>
                  <a:off x="3950" y="3097"/>
                  <a:ext cx="91" cy="25"/>
                </a:xfrm>
                <a:custGeom>
                  <a:avLst/>
                  <a:gdLst>
                    <a:gd name="T0" fmla="*/ 1 w 106"/>
                    <a:gd name="T1" fmla="*/ 14 h 29"/>
                    <a:gd name="T2" fmla="*/ 4 w 106"/>
                    <a:gd name="T3" fmla="*/ 17 h 29"/>
                    <a:gd name="T4" fmla="*/ 0 w 106"/>
                    <a:gd name="T5" fmla="*/ 22 h 29"/>
                    <a:gd name="T6" fmla="*/ 1 w 106"/>
                    <a:gd name="T7" fmla="*/ 29 h 29"/>
                    <a:gd name="T8" fmla="*/ 9 w 106"/>
                    <a:gd name="T9" fmla="*/ 26 h 29"/>
                    <a:gd name="T10" fmla="*/ 9 w 106"/>
                    <a:gd name="T11" fmla="*/ 29 h 29"/>
                    <a:gd name="T12" fmla="*/ 25 w 106"/>
                    <a:gd name="T13" fmla="*/ 26 h 29"/>
                    <a:gd name="T14" fmla="*/ 36 w 106"/>
                    <a:gd name="T15" fmla="*/ 23 h 29"/>
                    <a:gd name="T16" fmla="*/ 80 w 106"/>
                    <a:gd name="T17" fmla="*/ 19 h 29"/>
                    <a:gd name="T18" fmla="*/ 81 w 106"/>
                    <a:gd name="T19" fmla="*/ 12 h 29"/>
                    <a:gd name="T20" fmla="*/ 85 w 106"/>
                    <a:gd name="T21" fmla="*/ 15 h 29"/>
                    <a:gd name="T22" fmla="*/ 83 w 106"/>
                    <a:gd name="T23" fmla="*/ 16 h 29"/>
                    <a:gd name="T24" fmla="*/ 95 w 106"/>
                    <a:gd name="T25" fmla="*/ 15 h 29"/>
                    <a:gd name="T26" fmla="*/ 94 w 106"/>
                    <a:gd name="T27" fmla="*/ 8 h 29"/>
                    <a:gd name="T28" fmla="*/ 101 w 106"/>
                    <a:gd name="T29" fmla="*/ 15 h 29"/>
                    <a:gd name="T30" fmla="*/ 105 w 106"/>
                    <a:gd name="T31" fmla="*/ 10 h 29"/>
                    <a:gd name="T32" fmla="*/ 100 w 106"/>
                    <a:gd name="T33" fmla="*/ 5 h 29"/>
                    <a:gd name="T34" fmla="*/ 103 w 106"/>
                    <a:gd name="T35" fmla="*/ 2 h 29"/>
                    <a:gd name="T36" fmla="*/ 75 w 106"/>
                    <a:gd name="T37" fmla="*/ 15 h 29"/>
                    <a:gd name="T38" fmla="*/ 76 w 106"/>
                    <a:gd name="T39" fmla="*/ 11 h 29"/>
                    <a:gd name="T40" fmla="*/ 58 w 106"/>
                    <a:gd name="T41" fmla="*/ 10 h 29"/>
                    <a:gd name="T42" fmla="*/ 52 w 106"/>
                    <a:gd name="T43" fmla="*/ 17 h 29"/>
                    <a:gd name="T44" fmla="*/ 48 w 106"/>
                    <a:gd name="T45" fmla="*/ 15 h 29"/>
                    <a:gd name="T46" fmla="*/ 48 w 106"/>
                    <a:gd name="T47" fmla="*/ 18 h 29"/>
                    <a:gd name="T48" fmla="*/ 42 w 106"/>
                    <a:gd name="T49" fmla="*/ 15 h 29"/>
                    <a:gd name="T50" fmla="*/ 42 w 106"/>
                    <a:gd name="T51" fmla="*/ 23 h 29"/>
                    <a:gd name="T52" fmla="*/ 30 w 106"/>
                    <a:gd name="T53" fmla="*/ 13 h 29"/>
                    <a:gd name="T54" fmla="*/ 32 w 106"/>
                    <a:gd name="T55" fmla="*/ 17 h 29"/>
                    <a:gd name="T56" fmla="*/ 30 w 106"/>
                    <a:gd name="T57" fmla="*/ 21 h 29"/>
                    <a:gd name="T58" fmla="*/ 28 w 106"/>
                    <a:gd name="T59" fmla="*/ 14 h 29"/>
                    <a:gd name="T60" fmla="*/ 21 w 106"/>
                    <a:gd name="T61" fmla="*/ 19 h 29"/>
                    <a:gd name="T62" fmla="*/ 22 w 106"/>
                    <a:gd name="T63" fmla="*/ 22 h 29"/>
                    <a:gd name="T64" fmla="*/ 11 w 106"/>
                    <a:gd name="T65" fmla="*/ 21 h 29"/>
                    <a:gd name="T66" fmla="*/ 15 w 106"/>
                    <a:gd name="T67" fmla="*/ 14 h 29"/>
                    <a:gd name="T68" fmla="*/ 12 w 106"/>
                    <a:gd name="T69" fmla="*/ 11 h 29"/>
                    <a:gd name="T70" fmla="*/ 6 w 106"/>
                    <a:gd name="T71" fmla="*/ 20 h 29"/>
                    <a:gd name="T72" fmla="*/ 1 w 106"/>
                    <a:gd name="T73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06" h="29">
                      <a:moveTo>
                        <a:pt x="1" y="14"/>
                      </a:moveTo>
                      <a:cubicBezTo>
                        <a:pt x="1" y="17"/>
                        <a:pt x="2" y="18"/>
                        <a:pt x="4" y="17"/>
                      </a:cubicBezTo>
                      <a:cubicBezTo>
                        <a:pt x="4" y="21"/>
                        <a:pt x="2" y="20"/>
                        <a:pt x="0" y="22"/>
                      </a:cubicBezTo>
                      <a:cubicBezTo>
                        <a:pt x="3" y="24"/>
                        <a:pt x="0" y="26"/>
                        <a:pt x="1" y="29"/>
                      </a:cubicBezTo>
                      <a:cubicBezTo>
                        <a:pt x="4" y="29"/>
                        <a:pt x="5" y="25"/>
                        <a:pt x="9" y="26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14" y="27"/>
                        <a:pt x="20" y="23"/>
                        <a:pt x="25" y="26"/>
                      </a:cubicBezTo>
                      <a:cubicBezTo>
                        <a:pt x="29" y="27"/>
                        <a:pt x="32" y="26"/>
                        <a:pt x="36" y="23"/>
                      </a:cubicBezTo>
                      <a:cubicBezTo>
                        <a:pt x="50" y="23"/>
                        <a:pt x="64" y="18"/>
                        <a:pt x="80" y="19"/>
                      </a:cubicBezTo>
                      <a:cubicBezTo>
                        <a:pt x="81" y="12"/>
                        <a:pt x="81" y="12"/>
                        <a:pt x="81" y="12"/>
                      </a:cubicBezTo>
                      <a:cubicBezTo>
                        <a:pt x="83" y="15"/>
                        <a:pt x="85" y="11"/>
                        <a:pt x="85" y="15"/>
                      </a:cubicBezTo>
                      <a:cubicBezTo>
                        <a:pt x="84" y="15"/>
                        <a:pt x="84" y="16"/>
                        <a:pt x="83" y="16"/>
                      </a:cubicBezTo>
                      <a:cubicBezTo>
                        <a:pt x="87" y="21"/>
                        <a:pt x="91" y="14"/>
                        <a:pt x="95" y="15"/>
                      </a:cubicBezTo>
                      <a:cubicBezTo>
                        <a:pt x="95" y="14"/>
                        <a:pt x="93" y="9"/>
                        <a:pt x="94" y="8"/>
                      </a:cubicBezTo>
                      <a:cubicBezTo>
                        <a:pt x="95" y="15"/>
                        <a:pt x="99" y="7"/>
                        <a:pt x="101" y="15"/>
                      </a:cubicBezTo>
                      <a:cubicBezTo>
                        <a:pt x="106" y="17"/>
                        <a:pt x="101" y="9"/>
                        <a:pt x="105" y="10"/>
                      </a:cubicBezTo>
                      <a:cubicBezTo>
                        <a:pt x="105" y="6"/>
                        <a:pt x="101" y="8"/>
                        <a:pt x="100" y="5"/>
                      </a:cubicBezTo>
                      <a:cubicBezTo>
                        <a:pt x="101" y="2"/>
                        <a:pt x="104" y="6"/>
                        <a:pt x="103" y="2"/>
                      </a:cubicBezTo>
                      <a:cubicBezTo>
                        <a:pt x="96" y="0"/>
                        <a:pt x="85" y="11"/>
                        <a:pt x="75" y="15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1" y="14"/>
                        <a:pt x="62" y="16"/>
                        <a:pt x="58" y="10"/>
                      </a:cubicBezTo>
                      <a:cubicBezTo>
                        <a:pt x="59" y="13"/>
                        <a:pt x="50" y="9"/>
                        <a:pt x="52" y="17"/>
                      </a:cubicBezTo>
                      <a:cubicBezTo>
                        <a:pt x="50" y="15"/>
                        <a:pt x="50" y="16"/>
                        <a:pt x="48" y="15"/>
                      </a:cubicBezTo>
                      <a:cubicBezTo>
                        <a:pt x="48" y="18"/>
                        <a:pt x="48" y="18"/>
                        <a:pt x="48" y="18"/>
                      </a:cubicBezTo>
                      <a:cubicBezTo>
                        <a:pt x="45" y="18"/>
                        <a:pt x="45" y="14"/>
                        <a:pt x="42" y="15"/>
                      </a:cubicBezTo>
                      <a:cubicBezTo>
                        <a:pt x="45" y="18"/>
                        <a:pt x="43" y="19"/>
                        <a:pt x="42" y="23"/>
                      </a:cubicBezTo>
                      <a:cubicBezTo>
                        <a:pt x="38" y="19"/>
                        <a:pt x="34" y="16"/>
                        <a:pt x="30" y="13"/>
                      </a:cubicBezTo>
                      <a:cubicBezTo>
                        <a:pt x="31" y="14"/>
                        <a:pt x="31" y="16"/>
                        <a:pt x="32" y="17"/>
                      </a:cubicBezTo>
                      <a:cubicBezTo>
                        <a:pt x="30" y="16"/>
                        <a:pt x="31" y="19"/>
                        <a:pt x="30" y="21"/>
                      </a:cubicBezTo>
                      <a:cubicBezTo>
                        <a:pt x="28" y="21"/>
                        <a:pt x="28" y="16"/>
                        <a:pt x="28" y="14"/>
                      </a:cubicBezTo>
                      <a:cubicBezTo>
                        <a:pt x="24" y="13"/>
                        <a:pt x="24" y="22"/>
                        <a:pt x="21" y="19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18" y="23"/>
                        <a:pt x="15" y="20"/>
                        <a:pt x="11" y="21"/>
                      </a:cubicBezTo>
                      <a:cubicBezTo>
                        <a:pt x="9" y="16"/>
                        <a:pt x="14" y="16"/>
                        <a:pt x="15" y="14"/>
                      </a:cubicBezTo>
                      <a:cubicBezTo>
                        <a:pt x="15" y="13"/>
                        <a:pt x="13" y="13"/>
                        <a:pt x="12" y="11"/>
                      </a:cubicBezTo>
                      <a:cubicBezTo>
                        <a:pt x="11" y="14"/>
                        <a:pt x="8" y="18"/>
                        <a:pt x="6" y="20"/>
                      </a:cubicBezTo>
                      <a:cubicBezTo>
                        <a:pt x="8" y="14"/>
                        <a:pt x="2" y="15"/>
                        <a:pt x="1" y="1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8" name="Freeform 1503"/>
                <p:cNvSpPr>
                  <a:spLocks/>
                </p:cNvSpPr>
                <p:nvPr/>
              </p:nvSpPr>
              <p:spPr bwMode="auto">
                <a:xfrm>
                  <a:off x="3960" y="3104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1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9" name="Freeform 1504"/>
                <p:cNvSpPr>
                  <a:spLocks/>
                </p:cNvSpPr>
                <p:nvPr/>
              </p:nvSpPr>
              <p:spPr bwMode="auto">
                <a:xfrm>
                  <a:off x="3950" y="310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0" name="Freeform 1505"/>
                <p:cNvSpPr>
                  <a:spLocks/>
                </p:cNvSpPr>
                <p:nvPr/>
              </p:nvSpPr>
              <p:spPr bwMode="auto">
                <a:xfrm>
                  <a:off x="3970" y="3119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1" name="Freeform 1506"/>
                <p:cNvSpPr>
                  <a:spLocks/>
                </p:cNvSpPr>
                <p:nvPr/>
              </p:nvSpPr>
              <p:spPr bwMode="auto">
                <a:xfrm>
                  <a:off x="3973" y="3104"/>
                  <a:ext cx="2" cy="4"/>
                </a:xfrm>
                <a:custGeom>
                  <a:avLst/>
                  <a:gdLst>
                    <a:gd name="T0" fmla="*/ 0 w 3"/>
                    <a:gd name="T1" fmla="*/ 0 h 4"/>
                    <a:gd name="T2" fmla="*/ 3 w 3"/>
                    <a:gd name="T3" fmla="*/ 4 h 4"/>
                    <a:gd name="T4" fmla="*/ 0 w 3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2"/>
                        <a:pt x="2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2" name="Freeform 1507"/>
                <p:cNvSpPr>
                  <a:spLocks/>
                </p:cNvSpPr>
                <p:nvPr/>
              </p:nvSpPr>
              <p:spPr bwMode="auto">
                <a:xfrm>
                  <a:off x="3994" y="3103"/>
                  <a:ext cx="1" cy="2"/>
                </a:xfrm>
                <a:custGeom>
                  <a:avLst/>
                  <a:gdLst>
                    <a:gd name="T0" fmla="*/ 1 w 2"/>
                    <a:gd name="T1" fmla="*/ 3 h 3"/>
                    <a:gd name="T2" fmla="*/ 2 w 2"/>
                    <a:gd name="T3" fmla="*/ 0 h 3"/>
                    <a:gd name="T4" fmla="*/ 1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2" y="3"/>
                        <a:pt x="1" y="1"/>
                        <a:pt x="2" y="0"/>
                      </a:cubicBezTo>
                      <a:cubicBezTo>
                        <a:pt x="0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3" name="Freeform 1508"/>
                <p:cNvSpPr>
                  <a:spLocks/>
                </p:cNvSpPr>
                <p:nvPr/>
              </p:nvSpPr>
              <p:spPr bwMode="auto">
                <a:xfrm>
                  <a:off x="3953" y="3106"/>
                  <a:ext cx="3" cy="2"/>
                </a:xfrm>
                <a:custGeom>
                  <a:avLst/>
                  <a:gdLst>
                    <a:gd name="T0" fmla="*/ 3 w 3"/>
                    <a:gd name="T1" fmla="*/ 0 h 2"/>
                    <a:gd name="T2" fmla="*/ 1 w 3"/>
                    <a:gd name="T3" fmla="*/ 1 h 2"/>
                    <a:gd name="T4" fmla="*/ 0 w 3"/>
                    <a:gd name="T5" fmla="*/ 2 h 2"/>
                    <a:gd name="T6" fmla="*/ 3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" name="Freeform 1509"/>
                <p:cNvSpPr>
                  <a:spLocks/>
                </p:cNvSpPr>
                <p:nvPr/>
              </p:nvSpPr>
              <p:spPr bwMode="auto">
                <a:xfrm>
                  <a:off x="3897" y="3106"/>
                  <a:ext cx="51" cy="22"/>
                </a:xfrm>
                <a:custGeom>
                  <a:avLst/>
                  <a:gdLst>
                    <a:gd name="T0" fmla="*/ 4 w 59"/>
                    <a:gd name="T1" fmla="*/ 20 h 25"/>
                    <a:gd name="T2" fmla="*/ 14 w 59"/>
                    <a:gd name="T3" fmla="*/ 23 h 25"/>
                    <a:gd name="T4" fmla="*/ 21 w 59"/>
                    <a:gd name="T5" fmla="*/ 12 h 25"/>
                    <a:gd name="T6" fmla="*/ 20 w 59"/>
                    <a:gd name="T7" fmla="*/ 22 h 25"/>
                    <a:gd name="T8" fmla="*/ 40 w 59"/>
                    <a:gd name="T9" fmla="*/ 15 h 25"/>
                    <a:gd name="T10" fmla="*/ 40 w 59"/>
                    <a:gd name="T11" fmla="*/ 18 h 25"/>
                    <a:gd name="T12" fmla="*/ 48 w 59"/>
                    <a:gd name="T13" fmla="*/ 8 h 25"/>
                    <a:gd name="T14" fmla="*/ 48 w 59"/>
                    <a:gd name="T15" fmla="*/ 19 h 25"/>
                    <a:gd name="T16" fmla="*/ 47 w 59"/>
                    <a:gd name="T17" fmla="*/ 20 h 25"/>
                    <a:gd name="T18" fmla="*/ 57 w 59"/>
                    <a:gd name="T19" fmla="*/ 17 h 25"/>
                    <a:gd name="T20" fmla="*/ 59 w 59"/>
                    <a:gd name="T21" fmla="*/ 10 h 25"/>
                    <a:gd name="T22" fmla="*/ 58 w 59"/>
                    <a:gd name="T23" fmla="*/ 5 h 25"/>
                    <a:gd name="T24" fmla="*/ 51 w 59"/>
                    <a:gd name="T25" fmla="*/ 9 h 25"/>
                    <a:gd name="T26" fmla="*/ 51 w 59"/>
                    <a:gd name="T27" fmla="*/ 5 h 25"/>
                    <a:gd name="T28" fmla="*/ 48 w 59"/>
                    <a:gd name="T29" fmla="*/ 8 h 25"/>
                    <a:gd name="T30" fmla="*/ 47 w 59"/>
                    <a:gd name="T31" fmla="*/ 4 h 25"/>
                    <a:gd name="T32" fmla="*/ 42 w 59"/>
                    <a:gd name="T33" fmla="*/ 8 h 25"/>
                    <a:gd name="T34" fmla="*/ 43 w 59"/>
                    <a:gd name="T35" fmla="*/ 6 h 25"/>
                    <a:gd name="T36" fmla="*/ 39 w 59"/>
                    <a:gd name="T37" fmla="*/ 11 h 25"/>
                    <a:gd name="T38" fmla="*/ 37 w 59"/>
                    <a:gd name="T39" fmla="*/ 6 h 25"/>
                    <a:gd name="T40" fmla="*/ 38 w 59"/>
                    <a:gd name="T41" fmla="*/ 10 h 25"/>
                    <a:gd name="T42" fmla="*/ 25 w 59"/>
                    <a:gd name="T43" fmla="*/ 5 h 25"/>
                    <a:gd name="T44" fmla="*/ 24 w 59"/>
                    <a:gd name="T45" fmla="*/ 8 h 25"/>
                    <a:gd name="T46" fmla="*/ 30 w 59"/>
                    <a:gd name="T47" fmla="*/ 5 h 25"/>
                    <a:gd name="T48" fmla="*/ 29 w 59"/>
                    <a:gd name="T49" fmla="*/ 15 h 25"/>
                    <a:gd name="T50" fmla="*/ 21 w 59"/>
                    <a:gd name="T51" fmla="*/ 7 h 25"/>
                    <a:gd name="T52" fmla="*/ 12 w 59"/>
                    <a:gd name="T53" fmla="*/ 9 h 25"/>
                    <a:gd name="T54" fmla="*/ 12 w 59"/>
                    <a:gd name="T55" fmla="*/ 7 h 25"/>
                    <a:gd name="T56" fmla="*/ 6 w 59"/>
                    <a:gd name="T57" fmla="*/ 11 h 25"/>
                    <a:gd name="T58" fmla="*/ 8 w 59"/>
                    <a:gd name="T59" fmla="*/ 12 h 25"/>
                    <a:gd name="T60" fmla="*/ 6 w 59"/>
                    <a:gd name="T61" fmla="*/ 15 h 25"/>
                    <a:gd name="T62" fmla="*/ 5 w 59"/>
                    <a:gd name="T63" fmla="*/ 13 h 25"/>
                    <a:gd name="T64" fmla="*/ 0 w 59"/>
                    <a:gd name="T65" fmla="*/ 19 h 25"/>
                    <a:gd name="T66" fmla="*/ 6 w 59"/>
                    <a:gd name="T67" fmla="*/ 15 h 25"/>
                    <a:gd name="T68" fmla="*/ 4 w 59"/>
                    <a:gd name="T69" fmla="*/ 2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9" h="25">
                      <a:moveTo>
                        <a:pt x="4" y="20"/>
                      </a:moveTo>
                      <a:cubicBezTo>
                        <a:pt x="7" y="25"/>
                        <a:pt x="11" y="22"/>
                        <a:pt x="14" y="23"/>
                      </a:cubicBezTo>
                      <a:cubicBezTo>
                        <a:pt x="21" y="20"/>
                        <a:pt x="15" y="13"/>
                        <a:pt x="21" y="12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26" y="21"/>
                        <a:pt x="35" y="23"/>
                        <a:pt x="40" y="15"/>
                      </a:cubicBezTo>
                      <a:cubicBezTo>
                        <a:pt x="41" y="16"/>
                        <a:pt x="42" y="17"/>
                        <a:pt x="40" y="18"/>
                      </a:cubicBezTo>
                      <a:cubicBezTo>
                        <a:pt x="44" y="18"/>
                        <a:pt x="42" y="5"/>
                        <a:pt x="48" y="8"/>
                      </a:cubicBezTo>
                      <a:cubicBezTo>
                        <a:pt x="43" y="14"/>
                        <a:pt x="49" y="14"/>
                        <a:pt x="48" y="19"/>
                      </a:cubicBezTo>
                      <a:cubicBezTo>
                        <a:pt x="47" y="20"/>
                        <a:pt x="47" y="20"/>
                        <a:pt x="47" y="20"/>
                      </a:cubicBezTo>
                      <a:cubicBezTo>
                        <a:pt x="51" y="19"/>
                        <a:pt x="55" y="16"/>
                        <a:pt x="57" y="17"/>
                      </a:cubicBezTo>
                      <a:cubicBezTo>
                        <a:pt x="58" y="14"/>
                        <a:pt x="56" y="11"/>
                        <a:pt x="59" y="10"/>
                      </a:cubicBezTo>
                      <a:cubicBezTo>
                        <a:pt x="57" y="10"/>
                        <a:pt x="58" y="7"/>
                        <a:pt x="58" y="5"/>
                      </a:cubicBezTo>
                      <a:cubicBezTo>
                        <a:pt x="55" y="7"/>
                        <a:pt x="53" y="6"/>
                        <a:pt x="51" y="9"/>
                      </a:cubicBezTo>
                      <a:cubicBezTo>
                        <a:pt x="49" y="6"/>
                        <a:pt x="52" y="8"/>
                        <a:pt x="51" y="5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6" y="7"/>
                        <a:pt x="50" y="5"/>
                        <a:pt x="47" y="4"/>
                      </a:cubicBezTo>
                      <a:cubicBezTo>
                        <a:pt x="47" y="6"/>
                        <a:pt x="44" y="8"/>
                        <a:pt x="42" y="8"/>
                      </a:cubicBezTo>
                      <a:cubicBezTo>
                        <a:pt x="43" y="6"/>
                        <a:pt x="43" y="6"/>
                        <a:pt x="43" y="6"/>
                      </a:cubicBezTo>
                      <a:cubicBezTo>
                        <a:pt x="41" y="8"/>
                        <a:pt x="39" y="6"/>
                        <a:pt x="39" y="11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cubicBezTo>
                        <a:pt x="33" y="8"/>
                        <a:pt x="31" y="0"/>
                        <a:pt x="25" y="5"/>
                      </a:cubicBezTo>
                      <a:cubicBezTo>
                        <a:pt x="26" y="6"/>
                        <a:pt x="25" y="8"/>
                        <a:pt x="24" y="8"/>
                      </a:cubicBezTo>
                      <a:cubicBezTo>
                        <a:pt x="27" y="11"/>
                        <a:pt x="27" y="6"/>
                        <a:pt x="30" y="5"/>
                      </a:cubicBezTo>
                      <a:cubicBezTo>
                        <a:pt x="30" y="8"/>
                        <a:pt x="26" y="13"/>
                        <a:pt x="29" y="15"/>
                      </a:cubicBezTo>
                      <a:cubicBezTo>
                        <a:pt x="26" y="11"/>
                        <a:pt x="23" y="15"/>
                        <a:pt x="21" y="7"/>
                      </a:cubicBezTo>
                      <a:cubicBezTo>
                        <a:pt x="18" y="6"/>
                        <a:pt x="16" y="11"/>
                        <a:pt x="12" y="9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13"/>
                        <a:pt x="9" y="5"/>
                        <a:pt x="6" y="11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4"/>
                        <a:pt x="7" y="14"/>
                        <a:pt x="6" y="15"/>
                      </a:cubicBezTo>
                      <a:cubicBezTo>
                        <a:pt x="6" y="14"/>
                        <a:pt x="6" y="14"/>
                        <a:pt x="5" y="13"/>
                      </a:cubicBezTo>
                      <a:cubicBezTo>
                        <a:pt x="5" y="17"/>
                        <a:pt x="1" y="18"/>
                        <a:pt x="0" y="19"/>
                      </a:cubicBezTo>
                      <a:cubicBezTo>
                        <a:pt x="2" y="20"/>
                        <a:pt x="4" y="16"/>
                        <a:pt x="6" y="15"/>
                      </a:cubicBezTo>
                      <a:cubicBezTo>
                        <a:pt x="5" y="17"/>
                        <a:pt x="6" y="21"/>
                        <a:pt x="4" y="2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5" name="Freeform 1510"/>
                <p:cNvSpPr>
                  <a:spLocks/>
                </p:cNvSpPr>
                <p:nvPr/>
              </p:nvSpPr>
              <p:spPr bwMode="auto">
                <a:xfrm>
                  <a:off x="3934" y="3109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6" name="Freeform 1511"/>
                <p:cNvSpPr>
                  <a:spLocks/>
                </p:cNvSpPr>
                <p:nvPr/>
              </p:nvSpPr>
              <p:spPr bwMode="auto">
                <a:xfrm>
                  <a:off x="3856" y="3105"/>
                  <a:ext cx="39" cy="26"/>
                </a:xfrm>
                <a:custGeom>
                  <a:avLst/>
                  <a:gdLst>
                    <a:gd name="T0" fmla="*/ 33 w 45"/>
                    <a:gd name="T1" fmla="*/ 14 h 30"/>
                    <a:gd name="T2" fmla="*/ 31 w 45"/>
                    <a:gd name="T3" fmla="*/ 9 h 30"/>
                    <a:gd name="T4" fmla="*/ 32 w 45"/>
                    <a:gd name="T5" fmla="*/ 19 h 30"/>
                    <a:gd name="T6" fmla="*/ 27 w 45"/>
                    <a:gd name="T7" fmla="*/ 21 h 30"/>
                    <a:gd name="T8" fmla="*/ 27 w 45"/>
                    <a:gd name="T9" fmla="*/ 12 h 30"/>
                    <a:gd name="T10" fmla="*/ 22 w 45"/>
                    <a:gd name="T11" fmla="*/ 11 h 30"/>
                    <a:gd name="T12" fmla="*/ 22 w 45"/>
                    <a:gd name="T13" fmla="*/ 17 h 30"/>
                    <a:gd name="T14" fmla="*/ 17 w 45"/>
                    <a:gd name="T15" fmla="*/ 20 h 30"/>
                    <a:gd name="T16" fmla="*/ 19 w 45"/>
                    <a:gd name="T17" fmla="*/ 18 h 30"/>
                    <a:gd name="T18" fmla="*/ 16 w 45"/>
                    <a:gd name="T19" fmla="*/ 12 h 30"/>
                    <a:gd name="T20" fmla="*/ 4 w 45"/>
                    <a:gd name="T21" fmla="*/ 28 h 30"/>
                    <a:gd name="T22" fmla="*/ 8 w 45"/>
                    <a:gd name="T23" fmla="*/ 27 h 30"/>
                    <a:gd name="T24" fmla="*/ 8 w 45"/>
                    <a:gd name="T25" fmla="*/ 20 h 30"/>
                    <a:gd name="T26" fmla="*/ 12 w 45"/>
                    <a:gd name="T27" fmla="*/ 22 h 30"/>
                    <a:gd name="T28" fmla="*/ 9 w 45"/>
                    <a:gd name="T29" fmla="*/ 26 h 30"/>
                    <a:gd name="T30" fmla="*/ 40 w 45"/>
                    <a:gd name="T31" fmla="*/ 24 h 30"/>
                    <a:gd name="T32" fmla="*/ 35 w 45"/>
                    <a:gd name="T33" fmla="*/ 24 h 30"/>
                    <a:gd name="T34" fmla="*/ 39 w 45"/>
                    <a:gd name="T35" fmla="*/ 20 h 30"/>
                    <a:gd name="T36" fmla="*/ 37 w 45"/>
                    <a:gd name="T37" fmla="*/ 13 h 30"/>
                    <a:gd name="T38" fmla="*/ 39 w 45"/>
                    <a:gd name="T39" fmla="*/ 15 h 30"/>
                    <a:gd name="T40" fmla="*/ 39 w 45"/>
                    <a:gd name="T41" fmla="*/ 8 h 30"/>
                    <a:gd name="T42" fmla="*/ 45 w 45"/>
                    <a:gd name="T43" fmla="*/ 5 h 30"/>
                    <a:gd name="T44" fmla="*/ 34 w 45"/>
                    <a:gd name="T45" fmla="*/ 5 h 30"/>
                    <a:gd name="T46" fmla="*/ 33 w 45"/>
                    <a:gd name="T47" fmla="*/ 1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5" h="30">
                      <a:moveTo>
                        <a:pt x="33" y="14"/>
                      </a:moveTo>
                      <a:cubicBezTo>
                        <a:pt x="31" y="14"/>
                        <a:pt x="34" y="11"/>
                        <a:pt x="31" y="9"/>
                      </a:cubicBezTo>
                      <a:cubicBezTo>
                        <a:pt x="29" y="12"/>
                        <a:pt x="34" y="15"/>
                        <a:pt x="32" y="19"/>
                      </a:cubicBezTo>
                      <a:cubicBezTo>
                        <a:pt x="30" y="17"/>
                        <a:pt x="28" y="21"/>
                        <a:pt x="27" y="21"/>
                      </a:cubicBezTo>
                      <a:cubicBezTo>
                        <a:pt x="28" y="19"/>
                        <a:pt x="27" y="13"/>
                        <a:pt x="27" y="12"/>
                      </a:cubicBezTo>
                      <a:cubicBezTo>
                        <a:pt x="26" y="14"/>
                        <a:pt x="24" y="11"/>
                        <a:pt x="22" y="11"/>
                      </a:cubicBezTo>
                      <a:cubicBezTo>
                        <a:pt x="26" y="14"/>
                        <a:pt x="19" y="13"/>
                        <a:pt x="22" y="17"/>
                      </a:cubicBezTo>
                      <a:cubicBezTo>
                        <a:pt x="22" y="20"/>
                        <a:pt x="19" y="23"/>
                        <a:pt x="17" y="20"/>
                      </a:cubicBezTo>
                      <a:cubicBezTo>
                        <a:pt x="17" y="18"/>
                        <a:pt x="18" y="18"/>
                        <a:pt x="19" y="18"/>
                      </a:cubicBezTo>
                      <a:cubicBezTo>
                        <a:pt x="20" y="14"/>
                        <a:pt x="17" y="16"/>
                        <a:pt x="16" y="12"/>
                      </a:cubicBezTo>
                      <a:cubicBezTo>
                        <a:pt x="12" y="18"/>
                        <a:pt x="0" y="19"/>
                        <a:pt x="4" y="28"/>
                      </a:cubicBezTo>
                      <a:cubicBezTo>
                        <a:pt x="5" y="30"/>
                        <a:pt x="6" y="28"/>
                        <a:pt x="8" y="27"/>
                      </a:cubicBezTo>
                      <a:cubicBezTo>
                        <a:pt x="4" y="25"/>
                        <a:pt x="7" y="22"/>
                        <a:pt x="8" y="20"/>
                      </a:cubicBezTo>
                      <a:cubicBezTo>
                        <a:pt x="9" y="22"/>
                        <a:pt x="12" y="18"/>
                        <a:pt x="12" y="22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18" y="27"/>
                        <a:pt x="30" y="26"/>
                        <a:pt x="40" y="24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36" y="21"/>
                        <a:pt x="38" y="21"/>
                        <a:pt x="39" y="20"/>
                      </a:cubicBez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8" y="14"/>
                        <a:pt x="39" y="13"/>
                        <a:pt x="39" y="15"/>
                      </a:cubicBezTo>
                      <a:cubicBezTo>
                        <a:pt x="41" y="12"/>
                        <a:pt x="40" y="11"/>
                        <a:pt x="39" y="8"/>
                      </a:cubicBezTo>
                      <a:cubicBezTo>
                        <a:pt x="42" y="7"/>
                        <a:pt x="43" y="10"/>
                        <a:pt x="45" y="5"/>
                      </a:cubicBezTo>
                      <a:cubicBezTo>
                        <a:pt x="40" y="0"/>
                        <a:pt x="41" y="10"/>
                        <a:pt x="34" y="5"/>
                      </a:cubicBezTo>
                      <a:lnTo>
                        <a:pt x="33" y="1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7" name="Freeform 1512"/>
                <p:cNvSpPr>
                  <a:spLocks/>
                </p:cNvSpPr>
                <p:nvPr/>
              </p:nvSpPr>
              <p:spPr bwMode="auto">
                <a:xfrm>
                  <a:off x="3894" y="3114"/>
                  <a:ext cx="1" cy="3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3 h 3"/>
                    <a:gd name="T4" fmla="*/ 1 w 1"/>
                    <a:gd name="T5" fmla="*/ 1 h 3"/>
                    <a:gd name="T6" fmla="*/ 1 w 1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8" name="Freeform 1513"/>
                <p:cNvSpPr>
                  <a:spLocks/>
                </p:cNvSpPr>
                <p:nvPr/>
              </p:nvSpPr>
              <p:spPr bwMode="auto">
                <a:xfrm>
                  <a:off x="3892" y="3123"/>
                  <a:ext cx="2" cy="4"/>
                </a:xfrm>
                <a:custGeom>
                  <a:avLst/>
                  <a:gdLst>
                    <a:gd name="T0" fmla="*/ 2 w 3"/>
                    <a:gd name="T1" fmla="*/ 4 h 4"/>
                    <a:gd name="T2" fmla="*/ 3 w 3"/>
                    <a:gd name="T3" fmla="*/ 0 h 4"/>
                    <a:gd name="T4" fmla="*/ 2 w 3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2" y="4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0" y="2"/>
                        <a:pt x="2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9" name="Freeform 1514"/>
                <p:cNvSpPr>
                  <a:spLocks/>
                </p:cNvSpPr>
                <p:nvPr/>
              </p:nvSpPr>
              <p:spPr bwMode="auto">
                <a:xfrm>
                  <a:off x="3864" y="3115"/>
                  <a:ext cx="3" cy="2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1 h 2"/>
                    <a:gd name="T4" fmla="*/ 2 w 3"/>
                    <a:gd name="T5" fmla="*/ 2 h 2"/>
                    <a:gd name="T6" fmla="*/ 3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0" name="Freeform 1515"/>
                <p:cNvSpPr>
                  <a:spLocks/>
                </p:cNvSpPr>
                <p:nvPr/>
              </p:nvSpPr>
              <p:spPr bwMode="auto">
                <a:xfrm>
                  <a:off x="3849" y="3119"/>
                  <a:ext cx="11" cy="12"/>
                </a:xfrm>
                <a:custGeom>
                  <a:avLst/>
                  <a:gdLst>
                    <a:gd name="T0" fmla="*/ 0 w 13"/>
                    <a:gd name="T1" fmla="*/ 14 h 14"/>
                    <a:gd name="T2" fmla="*/ 11 w 13"/>
                    <a:gd name="T3" fmla="*/ 13 h 14"/>
                    <a:gd name="T4" fmla="*/ 10 w 13"/>
                    <a:gd name="T5" fmla="*/ 1 h 14"/>
                    <a:gd name="T6" fmla="*/ 6 w 13"/>
                    <a:gd name="T7" fmla="*/ 9 h 14"/>
                    <a:gd name="T8" fmla="*/ 0 w 13"/>
                    <a:gd name="T9" fmla="*/ 9 h 14"/>
                    <a:gd name="T10" fmla="*/ 0 w 13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4">
                      <a:moveTo>
                        <a:pt x="0" y="14"/>
                      </a:moveTo>
                      <a:cubicBezTo>
                        <a:pt x="4" y="13"/>
                        <a:pt x="6" y="10"/>
                        <a:pt x="11" y="13"/>
                      </a:cubicBezTo>
                      <a:cubicBezTo>
                        <a:pt x="13" y="9"/>
                        <a:pt x="10" y="5"/>
                        <a:pt x="10" y="1"/>
                      </a:cubicBezTo>
                      <a:cubicBezTo>
                        <a:pt x="8" y="0"/>
                        <a:pt x="9" y="8"/>
                        <a:pt x="6" y="9"/>
                      </a:cubicBezTo>
                      <a:cubicBezTo>
                        <a:pt x="5" y="5"/>
                        <a:pt x="2" y="10"/>
                        <a:pt x="0" y="9"/>
                      </a:cubicBezTo>
                      <a:cubicBezTo>
                        <a:pt x="0" y="11"/>
                        <a:pt x="0" y="13"/>
                        <a:pt x="0" y="1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1" name="Freeform 1516"/>
                <p:cNvSpPr>
                  <a:spLocks/>
                </p:cNvSpPr>
                <p:nvPr/>
              </p:nvSpPr>
              <p:spPr bwMode="auto">
                <a:xfrm>
                  <a:off x="3756" y="3110"/>
                  <a:ext cx="96" cy="25"/>
                </a:xfrm>
                <a:custGeom>
                  <a:avLst/>
                  <a:gdLst>
                    <a:gd name="T0" fmla="*/ 91 w 111"/>
                    <a:gd name="T1" fmla="*/ 11 h 29"/>
                    <a:gd name="T2" fmla="*/ 85 w 111"/>
                    <a:gd name="T3" fmla="*/ 12 h 29"/>
                    <a:gd name="T4" fmla="*/ 88 w 111"/>
                    <a:gd name="T5" fmla="*/ 9 h 29"/>
                    <a:gd name="T6" fmla="*/ 83 w 111"/>
                    <a:gd name="T7" fmla="*/ 7 h 29"/>
                    <a:gd name="T8" fmla="*/ 83 w 111"/>
                    <a:gd name="T9" fmla="*/ 9 h 29"/>
                    <a:gd name="T10" fmla="*/ 73 w 111"/>
                    <a:gd name="T11" fmla="*/ 11 h 29"/>
                    <a:gd name="T12" fmla="*/ 72 w 111"/>
                    <a:gd name="T13" fmla="*/ 16 h 29"/>
                    <a:gd name="T14" fmla="*/ 64 w 111"/>
                    <a:gd name="T15" fmla="*/ 9 h 29"/>
                    <a:gd name="T16" fmla="*/ 67 w 111"/>
                    <a:gd name="T17" fmla="*/ 20 h 29"/>
                    <a:gd name="T18" fmla="*/ 55 w 111"/>
                    <a:gd name="T19" fmla="*/ 17 h 29"/>
                    <a:gd name="T20" fmla="*/ 57 w 111"/>
                    <a:gd name="T21" fmla="*/ 16 h 29"/>
                    <a:gd name="T22" fmla="*/ 51 w 111"/>
                    <a:gd name="T23" fmla="*/ 16 h 29"/>
                    <a:gd name="T24" fmla="*/ 51 w 111"/>
                    <a:gd name="T25" fmla="*/ 11 h 29"/>
                    <a:gd name="T26" fmla="*/ 42 w 111"/>
                    <a:gd name="T27" fmla="*/ 12 h 29"/>
                    <a:gd name="T28" fmla="*/ 43 w 111"/>
                    <a:gd name="T29" fmla="*/ 9 h 29"/>
                    <a:gd name="T30" fmla="*/ 26 w 111"/>
                    <a:gd name="T31" fmla="*/ 14 h 29"/>
                    <a:gd name="T32" fmla="*/ 23 w 111"/>
                    <a:gd name="T33" fmla="*/ 11 h 29"/>
                    <a:gd name="T34" fmla="*/ 25 w 111"/>
                    <a:gd name="T35" fmla="*/ 21 h 29"/>
                    <a:gd name="T36" fmla="*/ 18 w 111"/>
                    <a:gd name="T37" fmla="*/ 21 h 29"/>
                    <a:gd name="T38" fmla="*/ 19 w 111"/>
                    <a:gd name="T39" fmla="*/ 14 h 29"/>
                    <a:gd name="T40" fmla="*/ 15 w 111"/>
                    <a:gd name="T41" fmla="*/ 17 h 29"/>
                    <a:gd name="T42" fmla="*/ 12 w 111"/>
                    <a:gd name="T43" fmla="*/ 12 h 29"/>
                    <a:gd name="T44" fmla="*/ 5 w 111"/>
                    <a:gd name="T45" fmla="*/ 21 h 29"/>
                    <a:gd name="T46" fmla="*/ 1 w 111"/>
                    <a:gd name="T47" fmla="*/ 20 h 29"/>
                    <a:gd name="T48" fmla="*/ 5 w 111"/>
                    <a:gd name="T49" fmla="*/ 29 h 29"/>
                    <a:gd name="T50" fmla="*/ 29 w 111"/>
                    <a:gd name="T51" fmla="*/ 25 h 29"/>
                    <a:gd name="T52" fmla="*/ 35 w 111"/>
                    <a:gd name="T53" fmla="*/ 20 h 29"/>
                    <a:gd name="T54" fmla="*/ 37 w 111"/>
                    <a:gd name="T55" fmla="*/ 26 h 29"/>
                    <a:gd name="T56" fmla="*/ 36 w 111"/>
                    <a:gd name="T57" fmla="*/ 20 h 29"/>
                    <a:gd name="T58" fmla="*/ 40 w 111"/>
                    <a:gd name="T59" fmla="*/ 25 h 29"/>
                    <a:gd name="T60" fmla="*/ 42 w 111"/>
                    <a:gd name="T61" fmla="*/ 19 h 29"/>
                    <a:gd name="T62" fmla="*/ 45 w 111"/>
                    <a:gd name="T63" fmla="*/ 26 h 29"/>
                    <a:gd name="T64" fmla="*/ 84 w 111"/>
                    <a:gd name="T65" fmla="*/ 21 h 29"/>
                    <a:gd name="T66" fmla="*/ 83 w 111"/>
                    <a:gd name="T67" fmla="*/ 16 h 29"/>
                    <a:gd name="T68" fmla="*/ 98 w 111"/>
                    <a:gd name="T69" fmla="*/ 15 h 29"/>
                    <a:gd name="T70" fmla="*/ 100 w 111"/>
                    <a:gd name="T71" fmla="*/ 11 h 29"/>
                    <a:gd name="T72" fmla="*/ 100 w 111"/>
                    <a:gd name="T73" fmla="*/ 21 h 29"/>
                    <a:gd name="T74" fmla="*/ 105 w 111"/>
                    <a:gd name="T75" fmla="*/ 20 h 29"/>
                    <a:gd name="T76" fmla="*/ 102 w 111"/>
                    <a:gd name="T77" fmla="*/ 18 h 29"/>
                    <a:gd name="T78" fmla="*/ 107 w 111"/>
                    <a:gd name="T79" fmla="*/ 19 h 29"/>
                    <a:gd name="T80" fmla="*/ 103 w 111"/>
                    <a:gd name="T81" fmla="*/ 8 h 29"/>
                    <a:gd name="T82" fmla="*/ 90 w 111"/>
                    <a:gd name="T83" fmla="*/ 4 h 29"/>
                    <a:gd name="T84" fmla="*/ 91 w 111"/>
                    <a:gd name="T85" fmla="*/ 1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11" h="29">
                      <a:moveTo>
                        <a:pt x="91" y="11"/>
                      </a:moveTo>
                      <a:cubicBezTo>
                        <a:pt x="89" y="11"/>
                        <a:pt x="87" y="14"/>
                        <a:pt x="85" y="12"/>
                      </a:cubicBezTo>
                      <a:cubicBezTo>
                        <a:pt x="85" y="10"/>
                        <a:pt x="86" y="9"/>
                        <a:pt x="88" y="9"/>
                      </a:cubicBezTo>
                      <a:cubicBezTo>
                        <a:pt x="86" y="4"/>
                        <a:pt x="85" y="10"/>
                        <a:pt x="83" y="7"/>
                      </a:cubicBezTo>
                      <a:cubicBezTo>
                        <a:pt x="83" y="7"/>
                        <a:pt x="84" y="8"/>
                        <a:pt x="83" y="9"/>
                      </a:cubicBezTo>
                      <a:cubicBezTo>
                        <a:pt x="78" y="8"/>
                        <a:pt x="81" y="14"/>
                        <a:pt x="73" y="11"/>
                      </a:cubicBezTo>
                      <a:cubicBezTo>
                        <a:pt x="72" y="13"/>
                        <a:pt x="71" y="13"/>
                        <a:pt x="72" y="16"/>
                      </a:cubicBezTo>
                      <a:cubicBezTo>
                        <a:pt x="67" y="12"/>
                        <a:pt x="69" y="12"/>
                        <a:pt x="64" y="9"/>
                      </a:cubicBezTo>
                      <a:cubicBezTo>
                        <a:pt x="65" y="11"/>
                        <a:pt x="67" y="15"/>
                        <a:pt x="67" y="20"/>
                      </a:cubicBezTo>
                      <a:cubicBezTo>
                        <a:pt x="60" y="14"/>
                        <a:pt x="60" y="21"/>
                        <a:pt x="55" y="17"/>
                      </a:cubicBezTo>
                      <a:cubicBezTo>
                        <a:pt x="56" y="16"/>
                        <a:pt x="56" y="15"/>
                        <a:pt x="57" y="16"/>
                      </a:cubicBezTo>
                      <a:cubicBezTo>
                        <a:pt x="56" y="10"/>
                        <a:pt x="54" y="17"/>
                        <a:pt x="51" y="16"/>
                      </a:cubicBezTo>
                      <a:cubicBezTo>
                        <a:pt x="51" y="11"/>
                        <a:pt x="51" y="11"/>
                        <a:pt x="51" y="11"/>
                      </a:cubicBezTo>
                      <a:cubicBezTo>
                        <a:pt x="49" y="12"/>
                        <a:pt x="45" y="15"/>
                        <a:pt x="42" y="12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37" y="13"/>
                        <a:pt x="30" y="12"/>
                        <a:pt x="26" y="14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16" y="16"/>
                        <a:pt x="30" y="13"/>
                        <a:pt x="25" y="21"/>
                      </a:cubicBezTo>
                      <a:cubicBezTo>
                        <a:pt x="24" y="11"/>
                        <a:pt x="22" y="24"/>
                        <a:pt x="18" y="21"/>
                      </a:cubicBezTo>
                      <a:cubicBezTo>
                        <a:pt x="16" y="17"/>
                        <a:pt x="22" y="18"/>
                        <a:pt x="19" y="14"/>
                      </a:cubicBezTo>
                      <a:cubicBezTo>
                        <a:pt x="19" y="19"/>
                        <a:pt x="17" y="16"/>
                        <a:pt x="15" y="17"/>
                      </a:cubicBezTo>
                      <a:cubicBezTo>
                        <a:pt x="16" y="13"/>
                        <a:pt x="11" y="17"/>
                        <a:pt x="12" y="12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4" y="18"/>
                        <a:pt x="2" y="19"/>
                        <a:pt x="1" y="20"/>
                      </a:cubicBezTo>
                      <a:cubicBezTo>
                        <a:pt x="4" y="19"/>
                        <a:pt x="0" y="27"/>
                        <a:pt x="5" y="29"/>
                      </a:cubicBezTo>
                      <a:cubicBezTo>
                        <a:pt x="11" y="26"/>
                        <a:pt x="21" y="23"/>
                        <a:pt x="29" y="25"/>
                      </a:cubicBezTo>
                      <a:cubicBezTo>
                        <a:pt x="30" y="19"/>
                        <a:pt x="34" y="25"/>
                        <a:pt x="35" y="20"/>
                      </a:cubicBezTo>
                      <a:cubicBezTo>
                        <a:pt x="37" y="26"/>
                        <a:pt x="37" y="26"/>
                        <a:pt x="37" y="26"/>
                      </a:cubicBezTo>
                      <a:cubicBezTo>
                        <a:pt x="42" y="24"/>
                        <a:pt x="35" y="22"/>
                        <a:pt x="36" y="20"/>
                      </a:cubicBezTo>
                      <a:cubicBezTo>
                        <a:pt x="38" y="19"/>
                        <a:pt x="40" y="22"/>
                        <a:pt x="40" y="25"/>
                      </a:cubicBezTo>
                      <a:cubicBezTo>
                        <a:pt x="44" y="25"/>
                        <a:pt x="41" y="23"/>
                        <a:pt x="42" y="19"/>
                      </a:cubicBezTo>
                      <a:cubicBezTo>
                        <a:pt x="45" y="26"/>
                        <a:pt x="45" y="26"/>
                        <a:pt x="45" y="26"/>
                      </a:cubicBezTo>
                      <a:cubicBezTo>
                        <a:pt x="56" y="23"/>
                        <a:pt x="71" y="18"/>
                        <a:pt x="84" y="21"/>
                      </a:cubicBezTo>
                      <a:cubicBezTo>
                        <a:pt x="83" y="16"/>
                        <a:pt x="83" y="16"/>
                        <a:pt x="83" y="16"/>
                      </a:cubicBezTo>
                      <a:cubicBezTo>
                        <a:pt x="89" y="19"/>
                        <a:pt x="93" y="6"/>
                        <a:pt x="98" y="15"/>
                      </a:cubicBezTo>
                      <a:cubicBezTo>
                        <a:pt x="100" y="11"/>
                        <a:pt x="100" y="11"/>
                        <a:pt x="100" y="11"/>
                      </a:cubicBezTo>
                      <a:cubicBezTo>
                        <a:pt x="99" y="14"/>
                        <a:pt x="101" y="18"/>
                        <a:pt x="100" y="21"/>
                      </a:cubicBezTo>
                      <a:cubicBezTo>
                        <a:pt x="101" y="20"/>
                        <a:pt x="103" y="21"/>
                        <a:pt x="105" y="20"/>
                      </a:cubicBezTo>
                      <a:cubicBezTo>
                        <a:pt x="102" y="18"/>
                        <a:pt x="102" y="18"/>
                        <a:pt x="102" y="18"/>
                      </a:cubicBezTo>
                      <a:cubicBezTo>
                        <a:pt x="104" y="14"/>
                        <a:pt x="106" y="16"/>
                        <a:pt x="107" y="19"/>
                      </a:cubicBezTo>
                      <a:cubicBezTo>
                        <a:pt x="111" y="15"/>
                        <a:pt x="104" y="12"/>
                        <a:pt x="103" y="8"/>
                      </a:cubicBezTo>
                      <a:cubicBezTo>
                        <a:pt x="97" y="17"/>
                        <a:pt x="96" y="0"/>
                        <a:pt x="90" y="4"/>
                      </a:cubicBezTo>
                      <a:cubicBezTo>
                        <a:pt x="87" y="7"/>
                        <a:pt x="91" y="8"/>
                        <a:pt x="91" y="1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2" name="Freeform 1517"/>
                <p:cNvSpPr>
                  <a:spLocks/>
                </p:cNvSpPr>
                <p:nvPr/>
              </p:nvSpPr>
              <p:spPr bwMode="auto">
                <a:xfrm>
                  <a:off x="3842" y="312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3" name="Freeform 1518"/>
                <p:cNvSpPr>
                  <a:spLocks/>
                </p:cNvSpPr>
                <p:nvPr/>
              </p:nvSpPr>
              <p:spPr bwMode="auto">
                <a:xfrm>
                  <a:off x="3755" y="3128"/>
                  <a:ext cx="2" cy="0"/>
                </a:xfrm>
                <a:custGeom>
                  <a:avLst/>
                  <a:gdLst>
                    <a:gd name="T0" fmla="*/ 3 w 3"/>
                    <a:gd name="T1" fmla="*/ 0 h 1"/>
                    <a:gd name="T2" fmla="*/ 1 w 3"/>
                    <a:gd name="T3" fmla="*/ 0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" name="Rectangle 1519"/>
                <p:cNvSpPr>
                  <a:spLocks noChangeArrowheads="1"/>
                </p:cNvSpPr>
                <p:nvPr/>
              </p:nvSpPr>
              <p:spPr bwMode="auto">
                <a:xfrm>
                  <a:off x="3849" y="3127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5" name="Freeform 1520"/>
                <p:cNvSpPr>
                  <a:spLocks/>
                </p:cNvSpPr>
                <p:nvPr/>
              </p:nvSpPr>
              <p:spPr bwMode="auto">
                <a:xfrm>
                  <a:off x="3850" y="3117"/>
                  <a:ext cx="0" cy="2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6" name="Freeform 1521"/>
                <p:cNvSpPr>
                  <a:spLocks/>
                </p:cNvSpPr>
                <p:nvPr/>
              </p:nvSpPr>
              <p:spPr bwMode="auto">
                <a:xfrm>
                  <a:off x="3742" y="3123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7" name="Freeform 1522"/>
                <p:cNvSpPr>
                  <a:spLocks/>
                </p:cNvSpPr>
                <p:nvPr/>
              </p:nvSpPr>
              <p:spPr bwMode="auto">
                <a:xfrm>
                  <a:off x="3701" y="312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8" name="Freeform 1523"/>
                <p:cNvSpPr>
                  <a:spLocks/>
                </p:cNvSpPr>
                <p:nvPr/>
              </p:nvSpPr>
              <p:spPr bwMode="auto">
                <a:xfrm>
                  <a:off x="3591" y="3121"/>
                  <a:ext cx="163" cy="36"/>
                </a:xfrm>
                <a:custGeom>
                  <a:avLst/>
                  <a:gdLst>
                    <a:gd name="T0" fmla="*/ 7 w 189"/>
                    <a:gd name="T1" fmla="*/ 26 h 42"/>
                    <a:gd name="T2" fmla="*/ 4 w 189"/>
                    <a:gd name="T3" fmla="*/ 33 h 42"/>
                    <a:gd name="T4" fmla="*/ 11 w 189"/>
                    <a:gd name="T5" fmla="*/ 36 h 42"/>
                    <a:gd name="T6" fmla="*/ 20 w 189"/>
                    <a:gd name="T7" fmla="*/ 31 h 42"/>
                    <a:gd name="T8" fmla="*/ 42 w 189"/>
                    <a:gd name="T9" fmla="*/ 29 h 42"/>
                    <a:gd name="T10" fmla="*/ 56 w 189"/>
                    <a:gd name="T11" fmla="*/ 30 h 42"/>
                    <a:gd name="T12" fmla="*/ 73 w 189"/>
                    <a:gd name="T13" fmla="*/ 23 h 42"/>
                    <a:gd name="T14" fmla="*/ 78 w 189"/>
                    <a:gd name="T15" fmla="*/ 25 h 42"/>
                    <a:gd name="T16" fmla="*/ 88 w 189"/>
                    <a:gd name="T17" fmla="*/ 25 h 42"/>
                    <a:gd name="T18" fmla="*/ 91 w 189"/>
                    <a:gd name="T19" fmla="*/ 15 h 42"/>
                    <a:gd name="T20" fmla="*/ 101 w 189"/>
                    <a:gd name="T21" fmla="*/ 14 h 42"/>
                    <a:gd name="T22" fmla="*/ 109 w 189"/>
                    <a:gd name="T23" fmla="*/ 18 h 42"/>
                    <a:gd name="T24" fmla="*/ 121 w 189"/>
                    <a:gd name="T25" fmla="*/ 17 h 42"/>
                    <a:gd name="T26" fmla="*/ 134 w 189"/>
                    <a:gd name="T27" fmla="*/ 18 h 42"/>
                    <a:gd name="T28" fmla="*/ 145 w 189"/>
                    <a:gd name="T29" fmla="*/ 14 h 42"/>
                    <a:gd name="T30" fmla="*/ 152 w 189"/>
                    <a:gd name="T31" fmla="*/ 10 h 42"/>
                    <a:gd name="T32" fmla="*/ 155 w 189"/>
                    <a:gd name="T33" fmla="*/ 14 h 42"/>
                    <a:gd name="T34" fmla="*/ 162 w 189"/>
                    <a:gd name="T35" fmla="*/ 12 h 42"/>
                    <a:gd name="T36" fmla="*/ 189 w 189"/>
                    <a:gd name="T37" fmla="*/ 11 h 42"/>
                    <a:gd name="T38" fmla="*/ 175 w 189"/>
                    <a:gd name="T39" fmla="*/ 11 h 42"/>
                    <a:gd name="T40" fmla="*/ 173 w 189"/>
                    <a:gd name="T41" fmla="*/ 14 h 42"/>
                    <a:gd name="T42" fmla="*/ 169 w 189"/>
                    <a:gd name="T43" fmla="*/ 3 h 42"/>
                    <a:gd name="T44" fmla="*/ 166 w 189"/>
                    <a:gd name="T45" fmla="*/ 2 h 42"/>
                    <a:gd name="T46" fmla="*/ 157 w 189"/>
                    <a:gd name="T47" fmla="*/ 4 h 42"/>
                    <a:gd name="T48" fmla="*/ 149 w 189"/>
                    <a:gd name="T49" fmla="*/ 3 h 42"/>
                    <a:gd name="T50" fmla="*/ 137 w 189"/>
                    <a:gd name="T51" fmla="*/ 3 h 42"/>
                    <a:gd name="T52" fmla="*/ 127 w 189"/>
                    <a:gd name="T53" fmla="*/ 7 h 42"/>
                    <a:gd name="T54" fmla="*/ 126 w 189"/>
                    <a:gd name="T55" fmla="*/ 6 h 42"/>
                    <a:gd name="T56" fmla="*/ 123 w 189"/>
                    <a:gd name="T57" fmla="*/ 6 h 42"/>
                    <a:gd name="T58" fmla="*/ 115 w 189"/>
                    <a:gd name="T59" fmla="*/ 8 h 42"/>
                    <a:gd name="T60" fmla="*/ 107 w 189"/>
                    <a:gd name="T61" fmla="*/ 11 h 42"/>
                    <a:gd name="T62" fmla="*/ 104 w 189"/>
                    <a:gd name="T63" fmla="*/ 7 h 42"/>
                    <a:gd name="T64" fmla="*/ 93 w 189"/>
                    <a:gd name="T65" fmla="*/ 7 h 42"/>
                    <a:gd name="T66" fmla="*/ 89 w 189"/>
                    <a:gd name="T67" fmla="*/ 13 h 42"/>
                    <a:gd name="T68" fmla="*/ 77 w 189"/>
                    <a:gd name="T69" fmla="*/ 16 h 42"/>
                    <a:gd name="T70" fmla="*/ 59 w 189"/>
                    <a:gd name="T71" fmla="*/ 20 h 42"/>
                    <a:gd name="T72" fmla="*/ 55 w 189"/>
                    <a:gd name="T73" fmla="*/ 19 h 42"/>
                    <a:gd name="T74" fmla="*/ 35 w 189"/>
                    <a:gd name="T75" fmla="*/ 22 h 42"/>
                    <a:gd name="T76" fmla="*/ 43 w 189"/>
                    <a:gd name="T77" fmla="*/ 27 h 42"/>
                    <a:gd name="T78" fmla="*/ 33 w 189"/>
                    <a:gd name="T79" fmla="*/ 18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89" h="42">
                      <a:moveTo>
                        <a:pt x="16" y="19"/>
                      </a:moveTo>
                      <a:cubicBezTo>
                        <a:pt x="13" y="21"/>
                        <a:pt x="9" y="22"/>
                        <a:pt x="7" y="26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5" y="25"/>
                        <a:pt x="0" y="29"/>
                        <a:pt x="4" y="33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8" y="27"/>
                        <a:pt x="7" y="35"/>
                        <a:pt x="11" y="36"/>
                      </a:cubicBezTo>
                      <a:cubicBezTo>
                        <a:pt x="14" y="35"/>
                        <a:pt x="16" y="26"/>
                        <a:pt x="19" y="28"/>
                      </a:cubicBezTo>
                      <a:cubicBezTo>
                        <a:pt x="21" y="27"/>
                        <a:pt x="20" y="30"/>
                        <a:pt x="20" y="31"/>
                      </a:cubicBezTo>
                      <a:cubicBezTo>
                        <a:pt x="23" y="32"/>
                        <a:pt x="24" y="25"/>
                        <a:pt x="26" y="24"/>
                      </a:cubicBezTo>
                      <a:cubicBezTo>
                        <a:pt x="29" y="42"/>
                        <a:pt x="36" y="19"/>
                        <a:pt x="42" y="29"/>
                      </a:cubicBezTo>
                      <a:cubicBezTo>
                        <a:pt x="45" y="28"/>
                        <a:pt x="49" y="29"/>
                        <a:pt x="52" y="25"/>
                      </a:cubicBezTo>
                      <a:cubicBezTo>
                        <a:pt x="51" y="30"/>
                        <a:pt x="56" y="25"/>
                        <a:pt x="56" y="30"/>
                      </a:cubicBezTo>
                      <a:cubicBezTo>
                        <a:pt x="56" y="20"/>
                        <a:pt x="67" y="34"/>
                        <a:pt x="67" y="21"/>
                      </a:cubicBezTo>
                      <a:cubicBezTo>
                        <a:pt x="72" y="24"/>
                        <a:pt x="67" y="20"/>
                        <a:pt x="73" y="23"/>
                      </a:cubicBezTo>
                      <a:cubicBezTo>
                        <a:pt x="73" y="24"/>
                        <a:pt x="72" y="24"/>
                        <a:pt x="72" y="25"/>
                      </a:cubicBezTo>
                      <a:cubicBezTo>
                        <a:pt x="75" y="27"/>
                        <a:pt x="75" y="19"/>
                        <a:pt x="78" y="25"/>
                      </a:cubicBezTo>
                      <a:cubicBezTo>
                        <a:pt x="83" y="25"/>
                        <a:pt x="78" y="21"/>
                        <a:pt x="81" y="17"/>
                      </a:cubicBezTo>
                      <a:cubicBezTo>
                        <a:pt x="86" y="19"/>
                        <a:pt x="85" y="20"/>
                        <a:pt x="88" y="25"/>
                      </a:cubicBezTo>
                      <a:cubicBezTo>
                        <a:pt x="88" y="19"/>
                        <a:pt x="91" y="22"/>
                        <a:pt x="94" y="19"/>
                      </a:cubicBezTo>
                      <a:cubicBezTo>
                        <a:pt x="93" y="18"/>
                        <a:pt x="89" y="17"/>
                        <a:pt x="91" y="15"/>
                      </a:cubicBezTo>
                      <a:cubicBezTo>
                        <a:pt x="97" y="15"/>
                        <a:pt x="96" y="11"/>
                        <a:pt x="101" y="8"/>
                      </a:cubicBezTo>
                      <a:cubicBezTo>
                        <a:pt x="104" y="15"/>
                        <a:pt x="96" y="9"/>
                        <a:pt x="101" y="14"/>
                      </a:cubicBezTo>
                      <a:cubicBezTo>
                        <a:pt x="98" y="17"/>
                        <a:pt x="95" y="17"/>
                        <a:pt x="94" y="22"/>
                      </a:cubicBezTo>
                      <a:cubicBezTo>
                        <a:pt x="98" y="22"/>
                        <a:pt x="104" y="21"/>
                        <a:pt x="109" y="18"/>
                      </a:cubicBezTo>
                      <a:cubicBezTo>
                        <a:pt x="112" y="18"/>
                        <a:pt x="108" y="21"/>
                        <a:pt x="110" y="21"/>
                      </a:cubicBezTo>
                      <a:cubicBezTo>
                        <a:pt x="115" y="24"/>
                        <a:pt x="117" y="14"/>
                        <a:pt x="121" y="17"/>
                      </a:cubicBezTo>
                      <a:cubicBezTo>
                        <a:pt x="121" y="20"/>
                        <a:pt x="121" y="20"/>
                        <a:pt x="121" y="20"/>
                      </a:cubicBezTo>
                      <a:cubicBezTo>
                        <a:pt x="123" y="15"/>
                        <a:pt x="130" y="20"/>
                        <a:pt x="134" y="18"/>
                      </a:cubicBezTo>
                      <a:cubicBezTo>
                        <a:pt x="134" y="16"/>
                        <a:pt x="133" y="15"/>
                        <a:pt x="134" y="13"/>
                      </a:cubicBezTo>
                      <a:cubicBezTo>
                        <a:pt x="134" y="22"/>
                        <a:pt x="140" y="8"/>
                        <a:pt x="145" y="14"/>
                      </a:cubicBezTo>
                      <a:cubicBezTo>
                        <a:pt x="144" y="9"/>
                        <a:pt x="148" y="5"/>
                        <a:pt x="151" y="4"/>
                      </a:cubicBezTo>
                      <a:cubicBezTo>
                        <a:pt x="152" y="6"/>
                        <a:pt x="152" y="8"/>
                        <a:pt x="152" y="10"/>
                      </a:cubicBezTo>
                      <a:cubicBezTo>
                        <a:pt x="147" y="7"/>
                        <a:pt x="148" y="16"/>
                        <a:pt x="145" y="19"/>
                      </a:cubicBezTo>
                      <a:cubicBezTo>
                        <a:pt x="148" y="16"/>
                        <a:pt x="153" y="18"/>
                        <a:pt x="155" y="14"/>
                      </a:cubicBezTo>
                      <a:cubicBezTo>
                        <a:pt x="155" y="19"/>
                        <a:pt x="155" y="19"/>
                        <a:pt x="155" y="19"/>
                      </a:cubicBezTo>
                      <a:cubicBezTo>
                        <a:pt x="159" y="19"/>
                        <a:pt x="158" y="8"/>
                        <a:pt x="162" y="12"/>
                      </a:cubicBezTo>
                      <a:cubicBezTo>
                        <a:pt x="162" y="15"/>
                        <a:pt x="162" y="15"/>
                        <a:pt x="162" y="15"/>
                      </a:cubicBezTo>
                      <a:cubicBezTo>
                        <a:pt x="171" y="14"/>
                        <a:pt x="182" y="19"/>
                        <a:pt x="189" y="11"/>
                      </a:cubicBezTo>
                      <a:cubicBezTo>
                        <a:pt x="189" y="9"/>
                        <a:pt x="185" y="3"/>
                        <a:pt x="185" y="1"/>
                      </a:cubicBezTo>
                      <a:cubicBezTo>
                        <a:pt x="181" y="3"/>
                        <a:pt x="178" y="8"/>
                        <a:pt x="175" y="11"/>
                      </a:cubicBezTo>
                      <a:cubicBezTo>
                        <a:pt x="175" y="6"/>
                        <a:pt x="175" y="6"/>
                        <a:pt x="175" y="6"/>
                      </a:cubicBezTo>
                      <a:cubicBezTo>
                        <a:pt x="174" y="9"/>
                        <a:pt x="171" y="12"/>
                        <a:pt x="173" y="14"/>
                      </a:cubicBezTo>
                      <a:cubicBezTo>
                        <a:pt x="171" y="17"/>
                        <a:pt x="171" y="10"/>
                        <a:pt x="168" y="13"/>
                      </a:cubicBezTo>
                      <a:cubicBezTo>
                        <a:pt x="168" y="8"/>
                        <a:pt x="170" y="7"/>
                        <a:pt x="169" y="3"/>
                      </a:cubicBezTo>
                      <a:cubicBezTo>
                        <a:pt x="167" y="5"/>
                        <a:pt x="167" y="5"/>
                        <a:pt x="167" y="5"/>
                      </a:cubicBezTo>
                      <a:cubicBezTo>
                        <a:pt x="167" y="3"/>
                        <a:pt x="165" y="4"/>
                        <a:pt x="166" y="2"/>
                      </a:cubicBezTo>
                      <a:cubicBezTo>
                        <a:pt x="161" y="8"/>
                        <a:pt x="159" y="0"/>
                        <a:pt x="154" y="3"/>
                      </a:cubicBezTo>
                      <a:cubicBezTo>
                        <a:pt x="157" y="4"/>
                        <a:pt x="157" y="4"/>
                        <a:pt x="157" y="4"/>
                      </a:cubicBezTo>
                      <a:cubicBezTo>
                        <a:pt x="157" y="7"/>
                        <a:pt x="155" y="7"/>
                        <a:pt x="154" y="7"/>
                      </a:cubicBezTo>
                      <a:cubicBezTo>
                        <a:pt x="152" y="3"/>
                        <a:pt x="152" y="4"/>
                        <a:pt x="149" y="3"/>
                      </a:cubicBezTo>
                      <a:cubicBezTo>
                        <a:pt x="147" y="5"/>
                        <a:pt x="146" y="10"/>
                        <a:pt x="143" y="11"/>
                      </a:cubicBezTo>
                      <a:cubicBezTo>
                        <a:pt x="143" y="5"/>
                        <a:pt x="138" y="8"/>
                        <a:pt x="137" y="3"/>
                      </a:cubicBezTo>
                      <a:cubicBezTo>
                        <a:pt x="136" y="9"/>
                        <a:pt x="131" y="6"/>
                        <a:pt x="131" y="9"/>
                      </a:cubicBezTo>
                      <a:cubicBezTo>
                        <a:pt x="129" y="10"/>
                        <a:pt x="127" y="10"/>
                        <a:pt x="127" y="7"/>
                      </a:cubicBezTo>
                      <a:cubicBezTo>
                        <a:pt x="128" y="6"/>
                        <a:pt x="128" y="6"/>
                        <a:pt x="128" y="6"/>
                      </a:cubicBezTo>
                      <a:cubicBezTo>
                        <a:pt x="126" y="6"/>
                        <a:pt x="126" y="6"/>
                        <a:pt x="126" y="6"/>
                      </a:cubicBezTo>
                      <a:cubicBezTo>
                        <a:pt x="126" y="4"/>
                        <a:pt x="126" y="4"/>
                        <a:pt x="126" y="4"/>
                      </a:cubicBezTo>
                      <a:cubicBezTo>
                        <a:pt x="125" y="4"/>
                        <a:pt x="125" y="8"/>
                        <a:pt x="123" y="6"/>
                      </a:cubicBezTo>
                      <a:cubicBezTo>
                        <a:pt x="123" y="4"/>
                        <a:pt x="124" y="4"/>
                        <a:pt x="125" y="4"/>
                      </a:cubicBezTo>
                      <a:cubicBezTo>
                        <a:pt x="121" y="3"/>
                        <a:pt x="119" y="13"/>
                        <a:pt x="115" y="8"/>
                      </a:cubicBezTo>
                      <a:cubicBezTo>
                        <a:pt x="115" y="11"/>
                        <a:pt x="110" y="11"/>
                        <a:pt x="112" y="17"/>
                      </a:cubicBezTo>
                      <a:cubicBezTo>
                        <a:pt x="110" y="15"/>
                        <a:pt x="110" y="10"/>
                        <a:pt x="107" y="11"/>
                      </a:cubicBezTo>
                      <a:cubicBezTo>
                        <a:pt x="106" y="16"/>
                        <a:pt x="103" y="10"/>
                        <a:pt x="101" y="13"/>
                      </a:cubicBezTo>
                      <a:cubicBezTo>
                        <a:pt x="104" y="8"/>
                        <a:pt x="101" y="12"/>
                        <a:pt x="104" y="7"/>
                      </a:cubicBezTo>
                      <a:cubicBezTo>
                        <a:pt x="101" y="5"/>
                        <a:pt x="98" y="12"/>
                        <a:pt x="94" y="11"/>
                      </a:cubicBezTo>
                      <a:cubicBezTo>
                        <a:pt x="93" y="7"/>
                        <a:pt x="93" y="7"/>
                        <a:pt x="93" y="7"/>
                      </a:cubicBezTo>
                      <a:cubicBezTo>
                        <a:pt x="92" y="9"/>
                        <a:pt x="91" y="13"/>
                        <a:pt x="89" y="9"/>
                      </a:cubicBezTo>
                      <a:cubicBezTo>
                        <a:pt x="89" y="13"/>
                        <a:pt x="89" y="13"/>
                        <a:pt x="89" y="13"/>
                      </a:cubicBezTo>
                      <a:cubicBezTo>
                        <a:pt x="87" y="11"/>
                        <a:pt x="83" y="13"/>
                        <a:pt x="80" y="9"/>
                      </a:cubicBezTo>
                      <a:cubicBezTo>
                        <a:pt x="77" y="16"/>
                        <a:pt x="77" y="16"/>
                        <a:pt x="77" y="16"/>
                      </a:cubicBezTo>
                      <a:cubicBezTo>
                        <a:pt x="72" y="9"/>
                        <a:pt x="67" y="16"/>
                        <a:pt x="64" y="22"/>
                      </a:cubicBezTo>
                      <a:cubicBezTo>
                        <a:pt x="62" y="22"/>
                        <a:pt x="60" y="21"/>
                        <a:pt x="59" y="20"/>
                      </a:cubicBezTo>
                      <a:cubicBezTo>
                        <a:pt x="61" y="17"/>
                        <a:pt x="61" y="17"/>
                        <a:pt x="61" y="17"/>
                      </a:cubicBezTo>
                      <a:cubicBezTo>
                        <a:pt x="59" y="17"/>
                        <a:pt x="55" y="13"/>
                        <a:pt x="55" y="19"/>
                      </a:cubicBezTo>
                      <a:cubicBezTo>
                        <a:pt x="52" y="21"/>
                        <a:pt x="52" y="15"/>
                        <a:pt x="51" y="15"/>
                      </a:cubicBezTo>
                      <a:cubicBezTo>
                        <a:pt x="46" y="23"/>
                        <a:pt x="36" y="10"/>
                        <a:pt x="35" y="22"/>
                      </a:cubicBezTo>
                      <a:cubicBezTo>
                        <a:pt x="37" y="22"/>
                        <a:pt x="41" y="24"/>
                        <a:pt x="45" y="23"/>
                      </a:cubicBezTo>
                      <a:cubicBezTo>
                        <a:pt x="44" y="25"/>
                        <a:pt x="45" y="27"/>
                        <a:pt x="43" y="27"/>
                      </a:cubicBezTo>
                      <a:cubicBezTo>
                        <a:pt x="40" y="28"/>
                        <a:pt x="37" y="24"/>
                        <a:pt x="34" y="26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26" y="11"/>
                        <a:pt x="22" y="30"/>
                        <a:pt x="16" y="1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9" name="Freeform 1524"/>
                <p:cNvSpPr>
                  <a:spLocks/>
                </p:cNvSpPr>
                <p:nvPr/>
              </p:nvSpPr>
              <p:spPr bwMode="auto">
                <a:xfrm>
                  <a:off x="3644" y="3131"/>
                  <a:ext cx="3" cy="3"/>
                </a:xfrm>
                <a:custGeom>
                  <a:avLst/>
                  <a:gdLst>
                    <a:gd name="T0" fmla="*/ 3 w 3"/>
                    <a:gd name="T1" fmla="*/ 4 h 4"/>
                    <a:gd name="T2" fmla="*/ 0 w 3"/>
                    <a:gd name="T3" fmla="*/ 0 h 4"/>
                    <a:gd name="T4" fmla="*/ 1 w 3"/>
                    <a:gd name="T5" fmla="*/ 3 h 4"/>
                    <a:gd name="T6" fmla="*/ 3 w 3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3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0" name="Freeform 1525"/>
                <p:cNvSpPr>
                  <a:spLocks/>
                </p:cNvSpPr>
                <p:nvPr/>
              </p:nvSpPr>
              <p:spPr bwMode="auto">
                <a:xfrm>
                  <a:off x="3644" y="3134"/>
                  <a:ext cx="1" cy="1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1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1" name="Freeform 1526"/>
                <p:cNvSpPr>
                  <a:spLocks/>
                </p:cNvSpPr>
                <p:nvPr/>
              </p:nvSpPr>
              <p:spPr bwMode="auto">
                <a:xfrm>
                  <a:off x="3592" y="3138"/>
                  <a:ext cx="2" cy="2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1 h 2"/>
                    <a:gd name="T4" fmla="*/ 3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3" y="1"/>
                        <a:pt x="2" y="0"/>
                        <a:pt x="0" y="1"/>
                      </a:cubicBezTo>
                      <a:cubicBezTo>
                        <a:pt x="1" y="2"/>
                        <a:pt x="3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2" name="Freeform 1527"/>
                <p:cNvSpPr>
                  <a:spLocks/>
                </p:cNvSpPr>
                <p:nvPr/>
              </p:nvSpPr>
              <p:spPr bwMode="auto">
                <a:xfrm>
                  <a:off x="3592" y="314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2 w 2"/>
                    <a:gd name="T5" fmla="*/ 0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3" name="Freeform 1528"/>
                <p:cNvSpPr>
                  <a:spLocks/>
                </p:cNvSpPr>
                <p:nvPr/>
              </p:nvSpPr>
              <p:spPr bwMode="auto">
                <a:xfrm>
                  <a:off x="3506" y="3138"/>
                  <a:ext cx="86" cy="23"/>
                </a:xfrm>
                <a:custGeom>
                  <a:avLst/>
                  <a:gdLst>
                    <a:gd name="T0" fmla="*/ 17 w 99"/>
                    <a:gd name="T1" fmla="*/ 15 h 27"/>
                    <a:gd name="T2" fmla="*/ 13 w 99"/>
                    <a:gd name="T3" fmla="*/ 19 h 27"/>
                    <a:gd name="T4" fmla="*/ 9 w 99"/>
                    <a:gd name="T5" fmla="*/ 16 h 27"/>
                    <a:gd name="T6" fmla="*/ 2 w 99"/>
                    <a:gd name="T7" fmla="*/ 24 h 27"/>
                    <a:gd name="T8" fmla="*/ 49 w 99"/>
                    <a:gd name="T9" fmla="*/ 17 h 27"/>
                    <a:gd name="T10" fmla="*/ 47 w 99"/>
                    <a:gd name="T11" fmla="*/ 20 h 27"/>
                    <a:gd name="T12" fmla="*/ 64 w 99"/>
                    <a:gd name="T13" fmla="*/ 14 h 27"/>
                    <a:gd name="T14" fmla="*/ 64 w 99"/>
                    <a:gd name="T15" fmla="*/ 20 h 27"/>
                    <a:gd name="T16" fmla="*/ 74 w 99"/>
                    <a:gd name="T17" fmla="*/ 17 h 27"/>
                    <a:gd name="T18" fmla="*/ 74 w 99"/>
                    <a:gd name="T19" fmla="*/ 15 h 27"/>
                    <a:gd name="T20" fmla="*/ 76 w 99"/>
                    <a:gd name="T21" fmla="*/ 16 h 27"/>
                    <a:gd name="T22" fmla="*/ 76 w 99"/>
                    <a:gd name="T23" fmla="*/ 15 h 27"/>
                    <a:gd name="T24" fmla="*/ 83 w 99"/>
                    <a:gd name="T25" fmla="*/ 14 h 27"/>
                    <a:gd name="T26" fmla="*/ 81 w 99"/>
                    <a:gd name="T27" fmla="*/ 15 h 27"/>
                    <a:gd name="T28" fmla="*/ 86 w 99"/>
                    <a:gd name="T29" fmla="*/ 13 h 27"/>
                    <a:gd name="T30" fmla="*/ 86 w 99"/>
                    <a:gd name="T31" fmla="*/ 17 h 27"/>
                    <a:gd name="T32" fmla="*/ 99 w 99"/>
                    <a:gd name="T33" fmla="*/ 10 h 27"/>
                    <a:gd name="T34" fmla="*/ 99 w 99"/>
                    <a:gd name="T35" fmla="*/ 6 h 27"/>
                    <a:gd name="T36" fmla="*/ 88 w 99"/>
                    <a:gd name="T37" fmla="*/ 10 h 27"/>
                    <a:gd name="T38" fmla="*/ 89 w 99"/>
                    <a:gd name="T39" fmla="*/ 10 h 27"/>
                    <a:gd name="T40" fmla="*/ 83 w 99"/>
                    <a:gd name="T41" fmla="*/ 12 h 27"/>
                    <a:gd name="T42" fmla="*/ 86 w 99"/>
                    <a:gd name="T43" fmla="*/ 6 h 27"/>
                    <a:gd name="T44" fmla="*/ 75 w 99"/>
                    <a:gd name="T45" fmla="*/ 3 h 27"/>
                    <a:gd name="T46" fmla="*/ 75 w 99"/>
                    <a:gd name="T47" fmla="*/ 3 h 27"/>
                    <a:gd name="T48" fmla="*/ 72 w 99"/>
                    <a:gd name="T49" fmla="*/ 5 h 27"/>
                    <a:gd name="T50" fmla="*/ 74 w 99"/>
                    <a:gd name="T51" fmla="*/ 7 h 27"/>
                    <a:gd name="T52" fmla="*/ 73 w 99"/>
                    <a:gd name="T53" fmla="*/ 14 h 27"/>
                    <a:gd name="T54" fmla="*/ 68 w 99"/>
                    <a:gd name="T55" fmla="*/ 14 h 27"/>
                    <a:gd name="T56" fmla="*/ 71 w 99"/>
                    <a:gd name="T57" fmla="*/ 9 h 27"/>
                    <a:gd name="T58" fmla="*/ 68 w 99"/>
                    <a:gd name="T59" fmla="*/ 11 h 27"/>
                    <a:gd name="T60" fmla="*/ 64 w 99"/>
                    <a:gd name="T61" fmla="*/ 5 h 27"/>
                    <a:gd name="T62" fmla="*/ 64 w 99"/>
                    <a:gd name="T63" fmla="*/ 12 h 27"/>
                    <a:gd name="T64" fmla="*/ 45 w 99"/>
                    <a:gd name="T65" fmla="*/ 13 h 27"/>
                    <a:gd name="T66" fmla="*/ 48 w 99"/>
                    <a:gd name="T67" fmla="*/ 9 h 27"/>
                    <a:gd name="T68" fmla="*/ 44 w 99"/>
                    <a:gd name="T69" fmla="*/ 13 h 27"/>
                    <a:gd name="T70" fmla="*/ 32 w 99"/>
                    <a:gd name="T71" fmla="*/ 12 h 27"/>
                    <a:gd name="T72" fmla="*/ 34 w 99"/>
                    <a:gd name="T73" fmla="*/ 15 h 27"/>
                    <a:gd name="T74" fmla="*/ 21 w 99"/>
                    <a:gd name="T75" fmla="*/ 15 h 27"/>
                    <a:gd name="T76" fmla="*/ 21 w 99"/>
                    <a:gd name="T77" fmla="*/ 15 h 27"/>
                    <a:gd name="T78" fmla="*/ 15 w 99"/>
                    <a:gd name="T79" fmla="*/ 21 h 27"/>
                    <a:gd name="T80" fmla="*/ 17 w 99"/>
                    <a:gd name="T81" fmla="*/ 1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99" h="27">
                      <a:moveTo>
                        <a:pt x="17" y="15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17"/>
                        <a:pt x="7" y="20"/>
                        <a:pt x="9" y="16"/>
                      </a:cubicBezTo>
                      <a:cubicBezTo>
                        <a:pt x="6" y="21"/>
                        <a:pt x="0" y="16"/>
                        <a:pt x="2" y="24"/>
                      </a:cubicBezTo>
                      <a:cubicBezTo>
                        <a:pt x="16" y="21"/>
                        <a:pt x="34" y="25"/>
                        <a:pt x="49" y="17"/>
                      </a:cubicBezTo>
                      <a:cubicBezTo>
                        <a:pt x="47" y="20"/>
                        <a:pt x="47" y="20"/>
                        <a:pt x="47" y="20"/>
                      </a:cubicBezTo>
                      <a:cubicBezTo>
                        <a:pt x="55" y="14"/>
                        <a:pt x="58" y="27"/>
                        <a:pt x="64" y="14"/>
                      </a:cubicBezTo>
                      <a:cubicBezTo>
                        <a:pt x="64" y="20"/>
                        <a:pt x="64" y="20"/>
                        <a:pt x="64" y="20"/>
                      </a:cubicBezTo>
                      <a:cubicBezTo>
                        <a:pt x="67" y="22"/>
                        <a:pt x="70" y="11"/>
                        <a:pt x="74" y="17"/>
                      </a:cubicBezTo>
                      <a:cubicBezTo>
                        <a:pt x="74" y="15"/>
                        <a:pt x="74" y="15"/>
                        <a:pt x="74" y="15"/>
                      </a:cubicBezTo>
                      <a:cubicBezTo>
                        <a:pt x="75" y="15"/>
                        <a:pt x="75" y="16"/>
                        <a:pt x="76" y="16"/>
                      </a:cubicBezTo>
                      <a:cubicBezTo>
                        <a:pt x="76" y="15"/>
                        <a:pt x="76" y="15"/>
                        <a:pt x="76" y="15"/>
                      </a:cubicBezTo>
                      <a:cubicBezTo>
                        <a:pt x="78" y="12"/>
                        <a:pt x="80" y="12"/>
                        <a:pt x="83" y="14"/>
                      </a:cubicBezTo>
                      <a:cubicBezTo>
                        <a:pt x="83" y="16"/>
                        <a:pt x="82" y="15"/>
                        <a:pt x="81" y="15"/>
                      </a:cubicBezTo>
                      <a:cubicBezTo>
                        <a:pt x="82" y="17"/>
                        <a:pt x="84" y="13"/>
                        <a:pt x="86" y="13"/>
                      </a:cubicBezTo>
                      <a:cubicBezTo>
                        <a:pt x="88" y="15"/>
                        <a:pt x="86" y="16"/>
                        <a:pt x="86" y="17"/>
                      </a:cubicBezTo>
                      <a:cubicBezTo>
                        <a:pt x="92" y="14"/>
                        <a:pt x="95" y="20"/>
                        <a:pt x="99" y="10"/>
                      </a:cubicBezTo>
                      <a:cubicBezTo>
                        <a:pt x="99" y="8"/>
                        <a:pt x="97" y="7"/>
                        <a:pt x="99" y="6"/>
                      </a:cubicBezTo>
                      <a:cubicBezTo>
                        <a:pt x="95" y="3"/>
                        <a:pt x="92" y="7"/>
                        <a:pt x="88" y="10"/>
                      </a:cubicBezTo>
                      <a:cubicBezTo>
                        <a:pt x="89" y="10"/>
                        <a:pt x="89" y="10"/>
                        <a:pt x="89" y="10"/>
                      </a:cubicBezTo>
                      <a:cubicBezTo>
                        <a:pt x="87" y="20"/>
                        <a:pt x="87" y="8"/>
                        <a:pt x="83" y="12"/>
                      </a:cubicBezTo>
                      <a:cubicBezTo>
                        <a:pt x="84" y="9"/>
                        <a:pt x="86" y="8"/>
                        <a:pt x="86" y="6"/>
                      </a:cubicBezTo>
                      <a:cubicBezTo>
                        <a:pt x="81" y="0"/>
                        <a:pt x="79" y="12"/>
                        <a:pt x="75" y="3"/>
                      </a:cubicBezTo>
                      <a:cubicBezTo>
                        <a:pt x="75" y="3"/>
                        <a:pt x="75" y="3"/>
                        <a:pt x="75" y="3"/>
                      </a:cubicBezTo>
                      <a:cubicBezTo>
                        <a:pt x="74" y="2"/>
                        <a:pt x="73" y="4"/>
                        <a:pt x="72" y="5"/>
                      </a:cubicBezTo>
                      <a:cubicBezTo>
                        <a:pt x="72" y="6"/>
                        <a:pt x="74" y="7"/>
                        <a:pt x="74" y="7"/>
                      </a:cubicBezTo>
                      <a:cubicBezTo>
                        <a:pt x="73" y="8"/>
                        <a:pt x="73" y="12"/>
                        <a:pt x="73" y="14"/>
                      </a:cubicBezTo>
                      <a:cubicBezTo>
                        <a:pt x="71" y="10"/>
                        <a:pt x="71" y="16"/>
                        <a:pt x="68" y="14"/>
                      </a:cubicBezTo>
                      <a:cubicBezTo>
                        <a:pt x="67" y="11"/>
                        <a:pt x="70" y="11"/>
                        <a:pt x="71" y="9"/>
                      </a:cubicBezTo>
                      <a:cubicBezTo>
                        <a:pt x="68" y="11"/>
                        <a:pt x="68" y="11"/>
                        <a:pt x="68" y="11"/>
                      </a:cubicBezTo>
                      <a:cubicBezTo>
                        <a:pt x="66" y="12"/>
                        <a:pt x="66" y="7"/>
                        <a:pt x="64" y="5"/>
                      </a:cubicBezTo>
                      <a:cubicBezTo>
                        <a:pt x="62" y="8"/>
                        <a:pt x="66" y="7"/>
                        <a:pt x="64" y="12"/>
                      </a:cubicBezTo>
                      <a:cubicBezTo>
                        <a:pt x="61" y="7"/>
                        <a:pt x="50" y="9"/>
                        <a:pt x="45" y="13"/>
                      </a:cubicBezTo>
                      <a:cubicBezTo>
                        <a:pt x="47" y="12"/>
                        <a:pt x="46" y="9"/>
                        <a:pt x="48" y="9"/>
                      </a:cubicBezTo>
                      <a:cubicBezTo>
                        <a:pt x="47" y="8"/>
                        <a:pt x="44" y="11"/>
                        <a:pt x="44" y="13"/>
                      </a:cubicBezTo>
                      <a:cubicBezTo>
                        <a:pt x="41" y="16"/>
                        <a:pt x="36" y="15"/>
                        <a:pt x="32" y="12"/>
                      </a:cubicBezTo>
                      <a:cubicBezTo>
                        <a:pt x="34" y="15"/>
                        <a:pt x="34" y="15"/>
                        <a:pt x="34" y="15"/>
                      </a:cubicBezTo>
                      <a:cubicBezTo>
                        <a:pt x="31" y="20"/>
                        <a:pt x="26" y="12"/>
                        <a:pt x="21" y="15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0" y="16"/>
                        <a:pt x="18" y="23"/>
                        <a:pt x="15" y="21"/>
                      </a:cubicBezTo>
                      <a:cubicBezTo>
                        <a:pt x="16" y="18"/>
                        <a:pt x="18" y="18"/>
                        <a:pt x="17" y="1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4" name="Freeform 1529"/>
                <p:cNvSpPr>
                  <a:spLocks/>
                </p:cNvSpPr>
                <p:nvPr/>
              </p:nvSpPr>
              <p:spPr bwMode="auto">
                <a:xfrm>
                  <a:off x="3504" y="3153"/>
                  <a:ext cx="3" cy="7"/>
                </a:xfrm>
                <a:custGeom>
                  <a:avLst/>
                  <a:gdLst>
                    <a:gd name="T0" fmla="*/ 3 w 4"/>
                    <a:gd name="T1" fmla="*/ 5 h 9"/>
                    <a:gd name="T2" fmla="*/ 4 w 4"/>
                    <a:gd name="T3" fmla="*/ 1 h 9"/>
                    <a:gd name="T4" fmla="*/ 1 w 4"/>
                    <a:gd name="T5" fmla="*/ 8 h 9"/>
                    <a:gd name="T6" fmla="*/ 4 w 4"/>
                    <a:gd name="T7" fmla="*/ 6 h 9"/>
                    <a:gd name="T8" fmla="*/ 3 w 4"/>
                    <a:gd name="T9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9">
                      <a:moveTo>
                        <a:pt x="3" y="5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0"/>
                        <a:pt x="0" y="5"/>
                        <a:pt x="1" y="8"/>
                      </a:cubicBezTo>
                      <a:cubicBezTo>
                        <a:pt x="2" y="7"/>
                        <a:pt x="3" y="9"/>
                        <a:pt x="4" y="6"/>
                      </a:cubicBezTo>
                      <a:cubicBezTo>
                        <a:pt x="3" y="6"/>
                        <a:pt x="3" y="4"/>
                        <a:pt x="3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5" name="Freeform 1530"/>
                <p:cNvSpPr>
                  <a:spLocks/>
                </p:cNvSpPr>
                <p:nvPr/>
              </p:nvSpPr>
              <p:spPr bwMode="auto">
                <a:xfrm>
                  <a:off x="3461" y="3150"/>
                  <a:ext cx="44" cy="16"/>
                </a:xfrm>
                <a:custGeom>
                  <a:avLst/>
                  <a:gdLst>
                    <a:gd name="T0" fmla="*/ 18 w 51"/>
                    <a:gd name="T1" fmla="*/ 9 h 19"/>
                    <a:gd name="T2" fmla="*/ 17 w 51"/>
                    <a:gd name="T3" fmla="*/ 13 h 19"/>
                    <a:gd name="T4" fmla="*/ 37 w 51"/>
                    <a:gd name="T5" fmla="*/ 13 h 19"/>
                    <a:gd name="T6" fmla="*/ 42 w 51"/>
                    <a:gd name="T7" fmla="*/ 7 h 19"/>
                    <a:gd name="T8" fmla="*/ 44 w 51"/>
                    <a:gd name="T9" fmla="*/ 11 h 19"/>
                    <a:gd name="T10" fmla="*/ 49 w 51"/>
                    <a:gd name="T11" fmla="*/ 6 h 19"/>
                    <a:gd name="T12" fmla="*/ 46 w 51"/>
                    <a:gd name="T13" fmla="*/ 8 h 19"/>
                    <a:gd name="T14" fmla="*/ 46 w 51"/>
                    <a:gd name="T15" fmla="*/ 6 h 19"/>
                    <a:gd name="T16" fmla="*/ 43 w 51"/>
                    <a:gd name="T17" fmla="*/ 7 h 19"/>
                    <a:gd name="T18" fmla="*/ 44 w 51"/>
                    <a:gd name="T19" fmla="*/ 4 h 19"/>
                    <a:gd name="T20" fmla="*/ 35 w 51"/>
                    <a:gd name="T21" fmla="*/ 10 h 19"/>
                    <a:gd name="T22" fmla="*/ 35 w 51"/>
                    <a:gd name="T23" fmla="*/ 4 h 19"/>
                    <a:gd name="T24" fmla="*/ 26 w 51"/>
                    <a:gd name="T25" fmla="*/ 2 h 19"/>
                    <a:gd name="T26" fmla="*/ 27 w 51"/>
                    <a:gd name="T27" fmla="*/ 4 h 19"/>
                    <a:gd name="T28" fmla="*/ 28 w 51"/>
                    <a:gd name="T29" fmla="*/ 8 h 19"/>
                    <a:gd name="T30" fmla="*/ 25 w 51"/>
                    <a:gd name="T31" fmla="*/ 3 h 19"/>
                    <a:gd name="T32" fmla="*/ 9 w 51"/>
                    <a:gd name="T33" fmla="*/ 6 h 19"/>
                    <a:gd name="T34" fmla="*/ 5 w 51"/>
                    <a:gd name="T35" fmla="*/ 13 h 19"/>
                    <a:gd name="T36" fmla="*/ 6 w 51"/>
                    <a:gd name="T37" fmla="*/ 7 h 19"/>
                    <a:gd name="T38" fmla="*/ 3 w 51"/>
                    <a:gd name="T39" fmla="*/ 6 h 19"/>
                    <a:gd name="T40" fmla="*/ 0 w 51"/>
                    <a:gd name="T41" fmla="*/ 16 h 19"/>
                    <a:gd name="T42" fmla="*/ 18 w 51"/>
                    <a:gd name="T43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1" h="19">
                      <a:moveTo>
                        <a:pt x="18" y="9"/>
                      </a:moveTo>
                      <a:cubicBezTo>
                        <a:pt x="17" y="10"/>
                        <a:pt x="18" y="12"/>
                        <a:pt x="17" y="13"/>
                      </a:cubicBezTo>
                      <a:cubicBezTo>
                        <a:pt x="25" y="12"/>
                        <a:pt x="34" y="10"/>
                        <a:pt x="37" y="13"/>
                      </a:cubicBezTo>
                      <a:cubicBezTo>
                        <a:pt x="39" y="15"/>
                        <a:pt x="39" y="8"/>
                        <a:pt x="42" y="7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6" y="8"/>
                        <a:pt x="51" y="13"/>
                        <a:pt x="49" y="6"/>
                      </a:cubicBezTo>
                      <a:cubicBezTo>
                        <a:pt x="49" y="5"/>
                        <a:pt x="47" y="9"/>
                        <a:pt x="46" y="8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39" y="0"/>
                        <a:pt x="41" y="13"/>
                        <a:pt x="35" y="10"/>
                      </a:cubicBezTo>
                      <a:cubicBezTo>
                        <a:pt x="35" y="4"/>
                        <a:pt x="35" y="4"/>
                        <a:pt x="35" y="4"/>
                      </a:cubicBezTo>
                      <a:cubicBezTo>
                        <a:pt x="32" y="4"/>
                        <a:pt x="30" y="6"/>
                        <a:pt x="26" y="2"/>
                      </a:cubicBezTo>
                      <a:cubicBezTo>
                        <a:pt x="26" y="2"/>
                        <a:pt x="26" y="5"/>
                        <a:pt x="27" y="4"/>
                      </a:cubicBezTo>
                      <a:cubicBezTo>
                        <a:pt x="28" y="4"/>
                        <a:pt x="29" y="7"/>
                        <a:pt x="28" y="8"/>
                      </a:cubicBezTo>
                      <a:cubicBezTo>
                        <a:pt x="23" y="13"/>
                        <a:pt x="29" y="5"/>
                        <a:pt x="25" y="3"/>
                      </a:cubicBezTo>
                      <a:cubicBezTo>
                        <a:pt x="20" y="7"/>
                        <a:pt x="11" y="10"/>
                        <a:pt x="9" y="6"/>
                      </a:cubicBezTo>
                      <a:cubicBezTo>
                        <a:pt x="11" y="9"/>
                        <a:pt x="8" y="13"/>
                        <a:pt x="5" y="13"/>
                      </a:cubicBezTo>
                      <a:cubicBezTo>
                        <a:pt x="4" y="11"/>
                        <a:pt x="6" y="9"/>
                        <a:pt x="6" y="7"/>
                      </a:cubicBezTo>
                      <a:cubicBezTo>
                        <a:pt x="5" y="7"/>
                        <a:pt x="4" y="5"/>
                        <a:pt x="3" y="6"/>
                      </a:cubicBezTo>
                      <a:cubicBezTo>
                        <a:pt x="4" y="10"/>
                        <a:pt x="3" y="14"/>
                        <a:pt x="0" y="16"/>
                      </a:cubicBezTo>
                      <a:cubicBezTo>
                        <a:pt x="7" y="19"/>
                        <a:pt x="12" y="9"/>
                        <a:pt x="18" y="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6" name="Freeform 1531"/>
                <p:cNvSpPr>
                  <a:spLocks/>
                </p:cNvSpPr>
                <p:nvPr/>
              </p:nvSpPr>
              <p:spPr bwMode="auto">
                <a:xfrm>
                  <a:off x="3474" y="3161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7" name="Freeform 1532"/>
                <p:cNvSpPr>
                  <a:spLocks/>
                </p:cNvSpPr>
                <p:nvPr/>
              </p:nvSpPr>
              <p:spPr bwMode="auto">
                <a:xfrm>
                  <a:off x="4142" y="3181"/>
                  <a:ext cx="2" cy="3"/>
                </a:xfrm>
                <a:custGeom>
                  <a:avLst/>
                  <a:gdLst>
                    <a:gd name="T0" fmla="*/ 2 w 2"/>
                    <a:gd name="T1" fmla="*/ 2 h 3"/>
                    <a:gd name="T2" fmla="*/ 1 w 2"/>
                    <a:gd name="T3" fmla="*/ 0 h 3"/>
                    <a:gd name="T4" fmla="*/ 0 w 2"/>
                    <a:gd name="T5" fmla="*/ 3 h 3"/>
                    <a:gd name="T6" fmla="*/ 2 w 2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8" name="Freeform 1533"/>
                <p:cNvSpPr>
                  <a:spLocks/>
                </p:cNvSpPr>
                <p:nvPr/>
              </p:nvSpPr>
              <p:spPr bwMode="auto">
                <a:xfrm>
                  <a:off x="4132" y="3172"/>
                  <a:ext cx="10" cy="13"/>
                </a:xfrm>
                <a:custGeom>
                  <a:avLst/>
                  <a:gdLst>
                    <a:gd name="T0" fmla="*/ 4 w 12"/>
                    <a:gd name="T1" fmla="*/ 0 h 16"/>
                    <a:gd name="T2" fmla="*/ 0 w 12"/>
                    <a:gd name="T3" fmla="*/ 2 h 16"/>
                    <a:gd name="T4" fmla="*/ 6 w 12"/>
                    <a:gd name="T5" fmla="*/ 16 h 16"/>
                    <a:gd name="T6" fmla="*/ 11 w 12"/>
                    <a:gd name="T7" fmla="*/ 7 h 16"/>
                    <a:gd name="T8" fmla="*/ 6 w 12"/>
                    <a:gd name="T9" fmla="*/ 10 h 16"/>
                    <a:gd name="T10" fmla="*/ 10 w 12"/>
                    <a:gd name="T11" fmla="*/ 3 h 16"/>
                    <a:gd name="T12" fmla="*/ 4 w 12"/>
                    <a:gd name="T13" fmla="*/ 5 h 16"/>
                    <a:gd name="T14" fmla="*/ 4 w 12"/>
                    <a:gd name="T1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16">
                      <a:moveTo>
                        <a:pt x="4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3" y="12"/>
                        <a:pt x="0" y="9"/>
                        <a:pt x="6" y="16"/>
                      </a:cubicBezTo>
                      <a:cubicBezTo>
                        <a:pt x="8" y="15"/>
                        <a:pt x="12" y="11"/>
                        <a:pt x="11" y="7"/>
                      </a:cubicBezTo>
                      <a:cubicBezTo>
                        <a:pt x="10" y="7"/>
                        <a:pt x="8" y="11"/>
                        <a:pt x="6" y="10"/>
                      </a:cubicBezTo>
                      <a:cubicBezTo>
                        <a:pt x="6" y="7"/>
                        <a:pt x="9" y="7"/>
                        <a:pt x="10" y="3"/>
                      </a:cubicBezTo>
                      <a:cubicBezTo>
                        <a:pt x="6" y="0"/>
                        <a:pt x="8" y="6"/>
                        <a:pt x="4" y="5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9" name="Freeform 1534"/>
                <p:cNvSpPr>
                  <a:spLocks/>
                </p:cNvSpPr>
                <p:nvPr/>
              </p:nvSpPr>
              <p:spPr bwMode="auto">
                <a:xfrm>
                  <a:off x="4130" y="3176"/>
                  <a:ext cx="2" cy="4"/>
                </a:xfrm>
                <a:custGeom>
                  <a:avLst/>
                  <a:gdLst>
                    <a:gd name="T0" fmla="*/ 2 w 2"/>
                    <a:gd name="T1" fmla="*/ 5 h 5"/>
                    <a:gd name="T2" fmla="*/ 2 w 2"/>
                    <a:gd name="T3" fmla="*/ 0 h 5"/>
                    <a:gd name="T4" fmla="*/ 2 w 2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2"/>
                        <a:pt x="0" y="4"/>
                        <a:pt x="2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0" name="Freeform 1535"/>
                <p:cNvSpPr>
                  <a:spLocks/>
                </p:cNvSpPr>
                <p:nvPr/>
              </p:nvSpPr>
              <p:spPr bwMode="auto">
                <a:xfrm>
                  <a:off x="4127" y="3178"/>
                  <a:ext cx="2" cy="6"/>
                </a:xfrm>
                <a:custGeom>
                  <a:avLst/>
                  <a:gdLst>
                    <a:gd name="T0" fmla="*/ 2 w 2"/>
                    <a:gd name="T1" fmla="*/ 5 h 7"/>
                    <a:gd name="T2" fmla="*/ 2 w 2"/>
                    <a:gd name="T3" fmla="*/ 0 h 7"/>
                    <a:gd name="T4" fmla="*/ 0 w 2"/>
                    <a:gd name="T5" fmla="*/ 7 h 7"/>
                    <a:gd name="T6" fmla="*/ 2 w 2"/>
                    <a:gd name="T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7">
                      <a:moveTo>
                        <a:pt x="2" y="5"/>
                      </a:moveTo>
                      <a:cubicBezTo>
                        <a:pt x="0" y="4"/>
                        <a:pt x="2" y="1"/>
                        <a:pt x="2" y="0"/>
                      </a:cubicBezTo>
                      <a:cubicBezTo>
                        <a:pt x="0" y="7"/>
                        <a:pt x="0" y="7"/>
                        <a:pt x="0" y="7"/>
                      </a:cubicBez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1" name="Freeform 1536"/>
                <p:cNvSpPr>
                  <a:spLocks/>
                </p:cNvSpPr>
                <p:nvPr/>
              </p:nvSpPr>
              <p:spPr bwMode="auto">
                <a:xfrm>
                  <a:off x="4119" y="3181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1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2" name="Freeform 1537"/>
                <p:cNvSpPr>
                  <a:spLocks/>
                </p:cNvSpPr>
                <p:nvPr/>
              </p:nvSpPr>
              <p:spPr bwMode="auto">
                <a:xfrm>
                  <a:off x="4116" y="3174"/>
                  <a:ext cx="9" cy="10"/>
                </a:xfrm>
                <a:custGeom>
                  <a:avLst/>
                  <a:gdLst>
                    <a:gd name="T0" fmla="*/ 0 w 10"/>
                    <a:gd name="T1" fmla="*/ 9 h 12"/>
                    <a:gd name="T2" fmla="*/ 4 w 10"/>
                    <a:gd name="T3" fmla="*/ 9 h 12"/>
                    <a:gd name="T4" fmla="*/ 4 w 10"/>
                    <a:gd name="T5" fmla="*/ 9 h 12"/>
                    <a:gd name="T6" fmla="*/ 6 w 10"/>
                    <a:gd name="T7" fmla="*/ 3 h 12"/>
                    <a:gd name="T8" fmla="*/ 10 w 10"/>
                    <a:gd name="T9" fmla="*/ 4 h 12"/>
                    <a:gd name="T10" fmla="*/ 7 w 10"/>
                    <a:gd name="T11" fmla="*/ 0 h 12"/>
                    <a:gd name="T12" fmla="*/ 0 w 10"/>
                    <a:gd name="T13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2">
                      <a:moveTo>
                        <a:pt x="0" y="9"/>
                      </a:moveTo>
                      <a:cubicBezTo>
                        <a:pt x="2" y="12"/>
                        <a:pt x="3" y="10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3" y="7"/>
                        <a:pt x="4" y="2"/>
                        <a:pt x="6" y="3"/>
                      </a:cubicBezTo>
                      <a:cubicBezTo>
                        <a:pt x="8" y="2"/>
                        <a:pt x="8" y="7"/>
                        <a:pt x="10" y="4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4" y="0"/>
                        <a:pt x="2" y="7"/>
                        <a:pt x="0" y="9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3" name="Freeform 1538"/>
                <p:cNvSpPr>
                  <a:spLocks/>
                </p:cNvSpPr>
                <p:nvPr/>
              </p:nvSpPr>
              <p:spPr bwMode="auto">
                <a:xfrm>
                  <a:off x="4120" y="3180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4" name="Freeform 1539"/>
                <p:cNvSpPr>
                  <a:spLocks/>
                </p:cNvSpPr>
                <p:nvPr/>
              </p:nvSpPr>
              <p:spPr bwMode="auto">
                <a:xfrm>
                  <a:off x="4125" y="3179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2 h 3"/>
                    <a:gd name="T4" fmla="*/ 0 w 1"/>
                    <a:gd name="T5" fmla="*/ 0 h 3"/>
                    <a:gd name="T6" fmla="*/ 0 w 1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5" name="Freeform 1540"/>
                <p:cNvSpPr>
                  <a:spLocks/>
                </p:cNvSpPr>
                <p:nvPr/>
              </p:nvSpPr>
              <p:spPr bwMode="auto">
                <a:xfrm>
                  <a:off x="4107" y="3172"/>
                  <a:ext cx="8" cy="12"/>
                </a:xfrm>
                <a:custGeom>
                  <a:avLst/>
                  <a:gdLst>
                    <a:gd name="T0" fmla="*/ 3 w 10"/>
                    <a:gd name="T1" fmla="*/ 12 h 13"/>
                    <a:gd name="T2" fmla="*/ 10 w 10"/>
                    <a:gd name="T3" fmla="*/ 7 h 13"/>
                    <a:gd name="T4" fmla="*/ 4 w 10"/>
                    <a:gd name="T5" fmla="*/ 0 h 13"/>
                    <a:gd name="T6" fmla="*/ 1 w 10"/>
                    <a:gd name="T7" fmla="*/ 2 h 13"/>
                    <a:gd name="T8" fmla="*/ 3 w 10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3">
                      <a:moveTo>
                        <a:pt x="3" y="12"/>
                      </a:moveTo>
                      <a:cubicBezTo>
                        <a:pt x="4" y="6"/>
                        <a:pt x="9" y="13"/>
                        <a:pt x="10" y="7"/>
                      </a:cubicBezTo>
                      <a:cubicBezTo>
                        <a:pt x="6" y="8"/>
                        <a:pt x="4" y="3"/>
                        <a:pt x="4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4"/>
                        <a:pt x="1" y="9"/>
                        <a:pt x="3" y="1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6" name="Freeform 1541"/>
                <p:cNvSpPr>
                  <a:spLocks/>
                </p:cNvSpPr>
                <p:nvPr/>
              </p:nvSpPr>
              <p:spPr bwMode="auto">
                <a:xfrm>
                  <a:off x="4102" y="3169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7" name="Freeform 1542"/>
                <p:cNvSpPr>
                  <a:spLocks/>
                </p:cNvSpPr>
                <p:nvPr/>
              </p:nvSpPr>
              <p:spPr bwMode="auto">
                <a:xfrm>
                  <a:off x="4088" y="3165"/>
                  <a:ext cx="17" cy="15"/>
                </a:xfrm>
                <a:custGeom>
                  <a:avLst/>
                  <a:gdLst>
                    <a:gd name="T0" fmla="*/ 0 w 20"/>
                    <a:gd name="T1" fmla="*/ 15 h 17"/>
                    <a:gd name="T2" fmla="*/ 9 w 20"/>
                    <a:gd name="T3" fmla="*/ 8 h 17"/>
                    <a:gd name="T4" fmla="*/ 6 w 20"/>
                    <a:gd name="T5" fmla="*/ 13 h 17"/>
                    <a:gd name="T6" fmla="*/ 13 w 20"/>
                    <a:gd name="T7" fmla="*/ 11 h 17"/>
                    <a:gd name="T8" fmla="*/ 10 w 20"/>
                    <a:gd name="T9" fmla="*/ 16 h 17"/>
                    <a:gd name="T10" fmla="*/ 17 w 20"/>
                    <a:gd name="T11" fmla="*/ 11 h 17"/>
                    <a:gd name="T12" fmla="*/ 20 w 20"/>
                    <a:gd name="T13" fmla="*/ 15 h 17"/>
                    <a:gd name="T14" fmla="*/ 19 w 20"/>
                    <a:gd name="T15" fmla="*/ 8 h 17"/>
                    <a:gd name="T16" fmla="*/ 15 w 20"/>
                    <a:gd name="T17" fmla="*/ 9 h 17"/>
                    <a:gd name="T18" fmla="*/ 17 w 20"/>
                    <a:gd name="T19" fmla="*/ 5 h 17"/>
                    <a:gd name="T20" fmla="*/ 7 w 20"/>
                    <a:gd name="T21" fmla="*/ 0 h 17"/>
                    <a:gd name="T22" fmla="*/ 0 w 20"/>
                    <a:gd name="T23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" h="17">
                      <a:moveTo>
                        <a:pt x="0" y="15"/>
                      </a:move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8" y="10"/>
                        <a:pt x="8" y="12"/>
                        <a:pt x="6" y="13"/>
                      </a:cubicBezTo>
                      <a:cubicBezTo>
                        <a:pt x="10" y="14"/>
                        <a:pt x="10" y="10"/>
                        <a:pt x="13" y="11"/>
                      </a:cubicBezTo>
                      <a:cubicBezTo>
                        <a:pt x="14" y="17"/>
                        <a:pt x="8" y="11"/>
                        <a:pt x="10" y="16"/>
                      </a:cubicBezTo>
                      <a:cubicBezTo>
                        <a:pt x="12" y="16"/>
                        <a:pt x="15" y="16"/>
                        <a:pt x="17" y="11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8" y="6"/>
                        <a:pt x="16" y="14"/>
                        <a:pt x="15" y="9"/>
                      </a:cubicBezTo>
                      <a:cubicBezTo>
                        <a:pt x="15" y="6"/>
                        <a:pt x="16" y="6"/>
                        <a:pt x="17" y="5"/>
                      </a:cubicBezTo>
                      <a:cubicBezTo>
                        <a:pt x="15" y="6"/>
                        <a:pt x="11" y="0"/>
                        <a:pt x="7" y="0"/>
                      </a:cubicBezTo>
                      <a:cubicBezTo>
                        <a:pt x="2" y="1"/>
                        <a:pt x="3" y="12"/>
                        <a:pt x="0" y="1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8" name="Freeform 1543"/>
                <p:cNvSpPr>
                  <a:spLocks/>
                </p:cNvSpPr>
                <p:nvPr/>
              </p:nvSpPr>
              <p:spPr bwMode="auto">
                <a:xfrm>
                  <a:off x="4087" y="3170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9" name="Freeform 1544"/>
                <p:cNvSpPr>
                  <a:spLocks/>
                </p:cNvSpPr>
                <p:nvPr/>
              </p:nvSpPr>
              <p:spPr bwMode="auto">
                <a:xfrm>
                  <a:off x="4070" y="3165"/>
                  <a:ext cx="15" cy="15"/>
                </a:xfrm>
                <a:custGeom>
                  <a:avLst/>
                  <a:gdLst>
                    <a:gd name="T0" fmla="*/ 11 w 17"/>
                    <a:gd name="T1" fmla="*/ 17 h 18"/>
                    <a:gd name="T2" fmla="*/ 15 w 17"/>
                    <a:gd name="T3" fmla="*/ 13 h 18"/>
                    <a:gd name="T4" fmla="*/ 16 w 17"/>
                    <a:gd name="T5" fmla="*/ 16 h 18"/>
                    <a:gd name="T6" fmla="*/ 17 w 17"/>
                    <a:gd name="T7" fmla="*/ 11 h 18"/>
                    <a:gd name="T8" fmla="*/ 9 w 17"/>
                    <a:gd name="T9" fmla="*/ 13 h 18"/>
                    <a:gd name="T10" fmla="*/ 7 w 17"/>
                    <a:gd name="T11" fmla="*/ 4 h 18"/>
                    <a:gd name="T12" fmla="*/ 11 w 17"/>
                    <a:gd name="T13" fmla="*/ 7 h 18"/>
                    <a:gd name="T14" fmla="*/ 1 w 17"/>
                    <a:gd name="T15" fmla="*/ 7 h 18"/>
                    <a:gd name="T16" fmla="*/ 3 w 17"/>
                    <a:gd name="T17" fmla="*/ 9 h 18"/>
                    <a:gd name="T18" fmla="*/ 0 w 17"/>
                    <a:gd name="T19" fmla="*/ 11 h 18"/>
                    <a:gd name="T20" fmla="*/ 11 w 17"/>
                    <a:gd name="T21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18">
                      <a:moveTo>
                        <a:pt x="11" y="17"/>
                      </a:move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6" y="13"/>
                        <a:pt x="16" y="15"/>
                        <a:pt x="16" y="16"/>
                      </a:cubicBezTo>
                      <a:cubicBezTo>
                        <a:pt x="16" y="14"/>
                        <a:pt x="17" y="12"/>
                        <a:pt x="17" y="11"/>
                      </a:cubicBezTo>
                      <a:cubicBezTo>
                        <a:pt x="15" y="5"/>
                        <a:pt x="12" y="12"/>
                        <a:pt x="9" y="13"/>
                      </a:cubicBezTo>
                      <a:cubicBezTo>
                        <a:pt x="3" y="11"/>
                        <a:pt x="10" y="10"/>
                        <a:pt x="7" y="4"/>
                      </a:cubicBezTo>
                      <a:cubicBezTo>
                        <a:pt x="9" y="5"/>
                        <a:pt x="9" y="6"/>
                        <a:pt x="11" y="7"/>
                      </a:cubicBezTo>
                      <a:cubicBezTo>
                        <a:pt x="8" y="0"/>
                        <a:pt x="3" y="6"/>
                        <a:pt x="1" y="7"/>
                      </a:cubicBezTo>
                      <a:cubicBezTo>
                        <a:pt x="1" y="8"/>
                        <a:pt x="1" y="10"/>
                        <a:pt x="3" y="9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" y="16"/>
                        <a:pt x="5" y="18"/>
                        <a:pt x="11" y="17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0" name="Freeform 1545"/>
                <p:cNvSpPr>
                  <a:spLocks/>
                </p:cNvSpPr>
                <p:nvPr/>
              </p:nvSpPr>
              <p:spPr bwMode="auto">
                <a:xfrm>
                  <a:off x="4084" y="3178"/>
                  <a:ext cx="2" cy="3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0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1" y="2"/>
                        <a:pt x="1" y="3"/>
                        <a:pt x="2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1" name="Freeform 1546"/>
                <p:cNvSpPr>
                  <a:spLocks/>
                </p:cNvSpPr>
                <p:nvPr/>
              </p:nvSpPr>
              <p:spPr bwMode="auto">
                <a:xfrm>
                  <a:off x="4069" y="3171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1" y="1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2" name="Freeform 1547"/>
                <p:cNvSpPr>
                  <a:spLocks/>
                </p:cNvSpPr>
                <p:nvPr/>
              </p:nvSpPr>
              <p:spPr bwMode="auto">
                <a:xfrm>
                  <a:off x="4069" y="3177"/>
                  <a:ext cx="3" cy="2"/>
                </a:xfrm>
                <a:custGeom>
                  <a:avLst/>
                  <a:gdLst>
                    <a:gd name="T0" fmla="*/ 4 w 4"/>
                    <a:gd name="T1" fmla="*/ 1 h 3"/>
                    <a:gd name="T2" fmla="*/ 0 w 4"/>
                    <a:gd name="T3" fmla="*/ 0 h 3"/>
                    <a:gd name="T4" fmla="*/ 2 w 4"/>
                    <a:gd name="T5" fmla="*/ 3 h 3"/>
                    <a:gd name="T6" fmla="*/ 4 w 4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4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4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3" name="Freeform 1548"/>
                <p:cNvSpPr>
                  <a:spLocks/>
                </p:cNvSpPr>
                <p:nvPr/>
              </p:nvSpPr>
              <p:spPr bwMode="auto">
                <a:xfrm>
                  <a:off x="3969" y="3166"/>
                  <a:ext cx="99" cy="17"/>
                </a:xfrm>
                <a:custGeom>
                  <a:avLst/>
                  <a:gdLst>
                    <a:gd name="T0" fmla="*/ 1 w 114"/>
                    <a:gd name="T1" fmla="*/ 3 h 19"/>
                    <a:gd name="T2" fmla="*/ 5 w 114"/>
                    <a:gd name="T3" fmla="*/ 6 h 19"/>
                    <a:gd name="T4" fmla="*/ 0 w 114"/>
                    <a:gd name="T5" fmla="*/ 10 h 19"/>
                    <a:gd name="T6" fmla="*/ 1 w 114"/>
                    <a:gd name="T7" fmla="*/ 17 h 19"/>
                    <a:gd name="T8" fmla="*/ 10 w 114"/>
                    <a:gd name="T9" fmla="*/ 14 h 19"/>
                    <a:gd name="T10" fmla="*/ 10 w 114"/>
                    <a:gd name="T11" fmla="*/ 18 h 19"/>
                    <a:gd name="T12" fmla="*/ 27 w 114"/>
                    <a:gd name="T13" fmla="*/ 15 h 19"/>
                    <a:gd name="T14" fmla="*/ 39 w 114"/>
                    <a:gd name="T15" fmla="*/ 13 h 19"/>
                    <a:gd name="T16" fmla="*/ 86 w 114"/>
                    <a:gd name="T17" fmla="*/ 15 h 19"/>
                    <a:gd name="T18" fmla="*/ 89 w 114"/>
                    <a:gd name="T19" fmla="*/ 9 h 19"/>
                    <a:gd name="T20" fmla="*/ 92 w 114"/>
                    <a:gd name="T21" fmla="*/ 13 h 19"/>
                    <a:gd name="T22" fmla="*/ 89 w 114"/>
                    <a:gd name="T23" fmla="*/ 13 h 19"/>
                    <a:gd name="T24" fmla="*/ 103 w 114"/>
                    <a:gd name="T25" fmla="*/ 15 h 19"/>
                    <a:gd name="T26" fmla="*/ 103 w 114"/>
                    <a:gd name="T27" fmla="*/ 7 h 19"/>
                    <a:gd name="T28" fmla="*/ 109 w 114"/>
                    <a:gd name="T29" fmla="*/ 15 h 19"/>
                    <a:gd name="T30" fmla="*/ 114 w 114"/>
                    <a:gd name="T31" fmla="*/ 10 h 19"/>
                    <a:gd name="T32" fmla="*/ 109 w 114"/>
                    <a:gd name="T33" fmla="*/ 5 h 19"/>
                    <a:gd name="T34" fmla="*/ 113 w 114"/>
                    <a:gd name="T35" fmla="*/ 2 h 19"/>
                    <a:gd name="T36" fmla="*/ 82 w 114"/>
                    <a:gd name="T37" fmla="*/ 11 h 19"/>
                    <a:gd name="T38" fmla="*/ 83 w 114"/>
                    <a:gd name="T39" fmla="*/ 7 h 19"/>
                    <a:gd name="T40" fmla="*/ 64 w 114"/>
                    <a:gd name="T41" fmla="*/ 3 h 19"/>
                    <a:gd name="T42" fmla="*/ 57 w 114"/>
                    <a:gd name="T43" fmla="*/ 9 h 19"/>
                    <a:gd name="T44" fmla="*/ 53 w 114"/>
                    <a:gd name="T45" fmla="*/ 7 h 19"/>
                    <a:gd name="T46" fmla="*/ 52 w 114"/>
                    <a:gd name="T47" fmla="*/ 9 h 19"/>
                    <a:gd name="T48" fmla="*/ 47 w 114"/>
                    <a:gd name="T49" fmla="*/ 5 h 19"/>
                    <a:gd name="T50" fmla="*/ 46 w 114"/>
                    <a:gd name="T51" fmla="*/ 13 h 19"/>
                    <a:gd name="T52" fmla="*/ 34 w 114"/>
                    <a:gd name="T53" fmla="*/ 2 h 19"/>
                    <a:gd name="T54" fmla="*/ 36 w 114"/>
                    <a:gd name="T55" fmla="*/ 6 h 19"/>
                    <a:gd name="T56" fmla="*/ 33 w 114"/>
                    <a:gd name="T57" fmla="*/ 10 h 19"/>
                    <a:gd name="T58" fmla="*/ 32 w 114"/>
                    <a:gd name="T59" fmla="*/ 3 h 19"/>
                    <a:gd name="T60" fmla="*/ 23 w 114"/>
                    <a:gd name="T61" fmla="*/ 8 h 19"/>
                    <a:gd name="T62" fmla="*/ 24 w 114"/>
                    <a:gd name="T63" fmla="*/ 11 h 19"/>
                    <a:gd name="T64" fmla="*/ 12 w 114"/>
                    <a:gd name="T65" fmla="*/ 9 h 19"/>
                    <a:gd name="T66" fmla="*/ 17 w 114"/>
                    <a:gd name="T67" fmla="*/ 3 h 19"/>
                    <a:gd name="T68" fmla="*/ 14 w 114"/>
                    <a:gd name="T69" fmla="*/ 0 h 19"/>
                    <a:gd name="T70" fmla="*/ 6 w 114"/>
                    <a:gd name="T71" fmla="*/ 9 h 19"/>
                    <a:gd name="T72" fmla="*/ 1 w 114"/>
                    <a:gd name="T73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14" h="19">
                      <a:moveTo>
                        <a:pt x="1" y="3"/>
                      </a:moveTo>
                      <a:cubicBezTo>
                        <a:pt x="1" y="5"/>
                        <a:pt x="3" y="6"/>
                        <a:pt x="5" y="6"/>
                      </a:cubicBezTo>
                      <a:cubicBezTo>
                        <a:pt x="5" y="9"/>
                        <a:pt x="2" y="8"/>
                        <a:pt x="0" y="10"/>
                      </a:cubicBezTo>
                      <a:cubicBezTo>
                        <a:pt x="3" y="12"/>
                        <a:pt x="0" y="14"/>
                        <a:pt x="1" y="17"/>
                      </a:cubicBezTo>
                      <a:cubicBezTo>
                        <a:pt x="5" y="17"/>
                        <a:pt x="6" y="13"/>
                        <a:pt x="10" y="14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5" y="15"/>
                        <a:pt x="22" y="12"/>
                        <a:pt x="27" y="15"/>
                      </a:cubicBezTo>
                      <a:cubicBezTo>
                        <a:pt x="31" y="16"/>
                        <a:pt x="34" y="15"/>
                        <a:pt x="39" y="13"/>
                      </a:cubicBezTo>
                      <a:cubicBezTo>
                        <a:pt x="54" y="15"/>
                        <a:pt x="70" y="12"/>
                        <a:pt x="86" y="15"/>
                      </a:cubicBezTo>
                      <a:cubicBezTo>
                        <a:pt x="89" y="9"/>
                        <a:pt x="89" y="9"/>
                        <a:pt x="89" y="9"/>
                      </a:cubicBezTo>
                      <a:cubicBezTo>
                        <a:pt x="90" y="12"/>
                        <a:pt x="93" y="9"/>
                        <a:pt x="92" y="13"/>
                      </a:cubicBezTo>
                      <a:cubicBezTo>
                        <a:pt x="91" y="12"/>
                        <a:pt x="90" y="13"/>
                        <a:pt x="89" y="13"/>
                      </a:cubicBezTo>
                      <a:cubicBezTo>
                        <a:pt x="93" y="19"/>
                        <a:pt x="99" y="13"/>
                        <a:pt x="103" y="15"/>
                      </a:cubicBezTo>
                      <a:cubicBezTo>
                        <a:pt x="102" y="14"/>
                        <a:pt x="102" y="8"/>
                        <a:pt x="103" y="7"/>
                      </a:cubicBezTo>
                      <a:cubicBezTo>
                        <a:pt x="103" y="14"/>
                        <a:pt x="108" y="7"/>
                        <a:pt x="109" y="15"/>
                      </a:cubicBezTo>
                      <a:cubicBezTo>
                        <a:pt x="113" y="18"/>
                        <a:pt x="109" y="9"/>
                        <a:pt x="114" y="10"/>
                      </a:cubicBezTo>
                      <a:cubicBezTo>
                        <a:pt x="114" y="6"/>
                        <a:pt x="110" y="8"/>
                        <a:pt x="109" y="5"/>
                      </a:cubicBezTo>
                      <a:cubicBezTo>
                        <a:pt x="110" y="2"/>
                        <a:pt x="113" y="7"/>
                        <a:pt x="113" y="2"/>
                      </a:cubicBezTo>
                      <a:cubicBezTo>
                        <a:pt x="106" y="0"/>
                        <a:pt x="93" y="9"/>
                        <a:pt x="82" y="11"/>
                      </a:cubicBezTo>
                      <a:cubicBezTo>
                        <a:pt x="83" y="7"/>
                        <a:pt x="83" y="7"/>
                        <a:pt x="83" y="7"/>
                      </a:cubicBezTo>
                      <a:cubicBezTo>
                        <a:pt x="77" y="9"/>
                        <a:pt x="68" y="9"/>
                        <a:pt x="64" y="3"/>
                      </a:cubicBezTo>
                      <a:cubicBezTo>
                        <a:pt x="65" y="7"/>
                        <a:pt x="56" y="1"/>
                        <a:pt x="57" y="9"/>
                      </a:cubicBezTo>
                      <a:cubicBezTo>
                        <a:pt x="55" y="7"/>
                        <a:pt x="55" y="7"/>
                        <a:pt x="53" y="7"/>
                      </a:cubicBezTo>
                      <a:cubicBezTo>
                        <a:pt x="52" y="9"/>
                        <a:pt x="52" y="9"/>
                        <a:pt x="52" y="9"/>
                      </a:cubicBezTo>
                      <a:cubicBezTo>
                        <a:pt x="50" y="9"/>
                        <a:pt x="50" y="5"/>
                        <a:pt x="47" y="5"/>
                      </a:cubicBezTo>
                      <a:cubicBezTo>
                        <a:pt x="49" y="9"/>
                        <a:pt x="47" y="10"/>
                        <a:pt x="46" y="13"/>
                      </a:cubicBezTo>
                      <a:cubicBezTo>
                        <a:pt x="42" y="9"/>
                        <a:pt x="38" y="6"/>
                        <a:pt x="34" y="2"/>
                      </a:cubicBezTo>
                      <a:cubicBezTo>
                        <a:pt x="34" y="3"/>
                        <a:pt x="35" y="5"/>
                        <a:pt x="36" y="6"/>
                      </a:cubicBezTo>
                      <a:cubicBezTo>
                        <a:pt x="34" y="5"/>
                        <a:pt x="34" y="9"/>
                        <a:pt x="33" y="10"/>
                      </a:cubicBezTo>
                      <a:cubicBezTo>
                        <a:pt x="31" y="10"/>
                        <a:pt x="31" y="5"/>
                        <a:pt x="32" y="3"/>
                      </a:cubicBezTo>
                      <a:cubicBezTo>
                        <a:pt x="28" y="2"/>
                        <a:pt x="26" y="10"/>
                        <a:pt x="23" y="8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20" y="12"/>
                        <a:pt x="16" y="8"/>
                        <a:pt x="12" y="9"/>
                      </a:cubicBezTo>
                      <a:cubicBezTo>
                        <a:pt x="9" y="4"/>
                        <a:pt x="15" y="5"/>
                        <a:pt x="17" y="3"/>
                      </a:cubicBezTo>
                      <a:cubicBezTo>
                        <a:pt x="16" y="2"/>
                        <a:pt x="14" y="1"/>
                        <a:pt x="14" y="0"/>
                      </a:cubicBezTo>
                      <a:cubicBezTo>
                        <a:pt x="12" y="2"/>
                        <a:pt x="9" y="6"/>
                        <a:pt x="6" y="9"/>
                      </a:cubicBezTo>
                      <a:cubicBezTo>
                        <a:pt x="8" y="3"/>
                        <a:pt x="3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4" name="Freeform 1549"/>
                <p:cNvSpPr>
                  <a:spLocks/>
                </p:cNvSpPr>
                <p:nvPr/>
              </p:nvSpPr>
              <p:spPr bwMode="auto">
                <a:xfrm>
                  <a:off x="3981" y="316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" name="Freeform 1550"/>
                <p:cNvSpPr>
                  <a:spLocks/>
                </p:cNvSpPr>
                <p:nvPr/>
              </p:nvSpPr>
              <p:spPr bwMode="auto">
                <a:xfrm>
                  <a:off x="3969" y="3168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" name="Freeform 1551"/>
                <p:cNvSpPr>
                  <a:spLocks/>
                </p:cNvSpPr>
                <p:nvPr/>
              </p:nvSpPr>
              <p:spPr bwMode="auto">
                <a:xfrm>
                  <a:off x="3992" y="3179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" name="Freeform 1552"/>
                <p:cNvSpPr>
                  <a:spLocks/>
                </p:cNvSpPr>
                <p:nvPr/>
              </p:nvSpPr>
              <p:spPr bwMode="auto">
                <a:xfrm>
                  <a:off x="3996" y="3165"/>
                  <a:ext cx="3" cy="3"/>
                </a:xfrm>
                <a:custGeom>
                  <a:avLst/>
                  <a:gdLst>
                    <a:gd name="T0" fmla="*/ 0 w 3"/>
                    <a:gd name="T1" fmla="*/ 0 h 4"/>
                    <a:gd name="T2" fmla="*/ 3 w 3"/>
                    <a:gd name="T3" fmla="*/ 4 h 4"/>
                    <a:gd name="T4" fmla="*/ 0 w 3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2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" name="Freeform 1553"/>
                <p:cNvSpPr>
                  <a:spLocks/>
                </p:cNvSpPr>
                <p:nvPr/>
              </p:nvSpPr>
              <p:spPr bwMode="auto">
                <a:xfrm>
                  <a:off x="4019" y="3165"/>
                  <a:ext cx="2" cy="4"/>
                </a:xfrm>
                <a:custGeom>
                  <a:avLst/>
                  <a:gdLst>
                    <a:gd name="T0" fmla="*/ 1 w 3"/>
                    <a:gd name="T1" fmla="*/ 4 h 4"/>
                    <a:gd name="T2" fmla="*/ 3 w 3"/>
                    <a:gd name="T3" fmla="*/ 1 h 4"/>
                    <a:gd name="T4" fmla="*/ 1 w 3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2" y="3"/>
                        <a:pt x="2" y="2"/>
                        <a:pt x="3" y="1"/>
                      </a:cubicBezTo>
                      <a:cubicBezTo>
                        <a:pt x="1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" name="Freeform 1554"/>
                <p:cNvSpPr>
                  <a:spLocks/>
                </p:cNvSpPr>
                <p:nvPr/>
              </p:nvSpPr>
              <p:spPr bwMode="auto">
                <a:xfrm>
                  <a:off x="3973" y="3165"/>
                  <a:ext cx="4" cy="2"/>
                </a:xfrm>
                <a:custGeom>
                  <a:avLst/>
                  <a:gdLst>
                    <a:gd name="T0" fmla="*/ 4 w 4"/>
                    <a:gd name="T1" fmla="*/ 0 h 2"/>
                    <a:gd name="T2" fmla="*/ 1 w 4"/>
                    <a:gd name="T3" fmla="*/ 1 h 2"/>
                    <a:gd name="T4" fmla="*/ 0 w 4"/>
                    <a:gd name="T5" fmla="*/ 2 h 2"/>
                    <a:gd name="T6" fmla="*/ 4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" name="Freeform 1555"/>
                <p:cNvSpPr>
                  <a:spLocks/>
                </p:cNvSpPr>
                <p:nvPr/>
              </p:nvSpPr>
              <p:spPr bwMode="auto">
                <a:xfrm>
                  <a:off x="3914" y="3166"/>
                  <a:ext cx="54" cy="23"/>
                </a:xfrm>
                <a:custGeom>
                  <a:avLst/>
                  <a:gdLst>
                    <a:gd name="T0" fmla="*/ 4 w 62"/>
                    <a:gd name="T1" fmla="*/ 22 h 26"/>
                    <a:gd name="T2" fmla="*/ 15 w 62"/>
                    <a:gd name="T3" fmla="*/ 24 h 26"/>
                    <a:gd name="T4" fmla="*/ 22 w 62"/>
                    <a:gd name="T5" fmla="*/ 13 h 26"/>
                    <a:gd name="T6" fmla="*/ 21 w 62"/>
                    <a:gd name="T7" fmla="*/ 22 h 26"/>
                    <a:gd name="T8" fmla="*/ 42 w 62"/>
                    <a:gd name="T9" fmla="*/ 14 h 26"/>
                    <a:gd name="T10" fmla="*/ 42 w 62"/>
                    <a:gd name="T11" fmla="*/ 18 h 26"/>
                    <a:gd name="T12" fmla="*/ 50 w 62"/>
                    <a:gd name="T13" fmla="*/ 8 h 26"/>
                    <a:gd name="T14" fmla="*/ 51 w 62"/>
                    <a:gd name="T15" fmla="*/ 19 h 26"/>
                    <a:gd name="T16" fmla="*/ 50 w 62"/>
                    <a:gd name="T17" fmla="*/ 19 h 26"/>
                    <a:gd name="T18" fmla="*/ 61 w 62"/>
                    <a:gd name="T19" fmla="*/ 16 h 26"/>
                    <a:gd name="T20" fmla="*/ 62 w 62"/>
                    <a:gd name="T21" fmla="*/ 9 h 26"/>
                    <a:gd name="T22" fmla="*/ 61 w 62"/>
                    <a:gd name="T23" fmla="*/ 4 h 26"/>
                    <a:gd name="T24" fmla="*/ 54 w 62"/>
                    <a:gd name="T25" fmla="*/ 8 h 26"/>
                    <a:gd name="T26" fmla="*/ 53 w 62"/>
                    <a:gd name="T27" fmla="*/ 4 h 26"/>
                    <a:gd name="T28" fmla="*/ 50 w 62"/>
                    <a:gd name="T29" fmla="*/ 7 h 26"/>
                    <a:gd name="T30" fmla="*/ 49 w 62"/>
                    <a:gd name="T31" fmla="*/ 4 h 26"/>
                    <a:gd name="T32" fmla="*/ 44 w 62"/>
                    <a:gd name="T33" fmla="*/ 7 h 26"/>
                    <a:gd name="T34" fmla="*/ 45 w 62"/>
                    <a:gd name="T35" fmla="*/ 6 h 26"/>
                    <a:gd name="T36" fmla="*/ 41 w 62"/>
                    <a:gd name="T37" fmla="*/ 11 h 26"/>
                    <a:gd name="T38" fmla="*/ 39 w 62"/>
                    <a:gd name="T39" fmla="*/ 6 h 26"/>
                    <a:gd name="T40" fmla="*/ 39 w 62"/>
                    <a:gd name="T41" fmla="*/ 10 h 26"/>
                    <a:gd name="T42" fmla="*/ 26 w 62"/>
                    <a:gd name="T43" fmla="*/ 5 h 26"/>
                    <a:gd name="T44" fmla="*/ 25 w 62"/>
                    <a:gd name="T45" fmla="*/ 9 h 26"/>
                    <a:gd name="T46" fmla="*/ 31 w 62"/>
                    <a:gd name="T47" fmla="*/ 5 h 26"/>
                    <a:gd name="T48" fmla="*/ 31 w 62"/>
                    <a:gd name="T49" fmla="*/ 15 h 26"/>
                    <a:gd name="T50" fmla="*/ 22 w 62"/>
                    <a:gd name="T51" fmla="*/ 7 h 26"/>
                    <a:gd name="T52" fmla="*/ 12 w 62"/>
                    <a:gd name="T53" fmla="*/ 10 h 26"/>
                    <a:gd name="T54" fmla="*/ 12 w 62"/>
                    <a:gd name="T55" fmla="*/ 8 h 26"/>
                    <a:gd name="T56" fmla="*/ 6 w 62"/>
                    <a:gd name="T57" fmla="*/ 12 h 26"/>
                    <a:gd name="T58" fmla="*/ 8 w 62"/>
                    <a:gd name="T59" fmla="*/ 13 h 26"/>
                    <a:gd name="T60" fmla="*/ 6 w 62"/>
                    <a:gd name="T61" fmla="*/ 16 h 26"/>
                    <a:gd name="T62" fmla="*/ 5 w 62"/>
                    <a:gd name="T63" fmla="*/ 14 h 26"/>
                    <a:gd name="T64" fmla="*/ 0 w 62"/>
                    <a:gd name="T65" fmla="*/ 20 h 26"/>
                    <a:gd name="T66" fmla="*/ 6 w 62"/>
                    <a:gd name="T67" fmla="*/ 16 h 26"/>
                    <a:gd name="T68" fmla="*/ 4 w 62"/>
                    <a:gd name="T69" fmla="*/ 2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2" h="26">
                      <a:moveTo>
                        <a:pt x="4" y="22"/>
                      </a:moveTo>
                      <a:cubicBezTo>
                        <a:pt x="7" y="26"/>
                        <a:pt x="11" y="23"/>
                        <a:pt x="15" y="24"/>
                      </a:cubicBezTo>
                      <a:cubicBezTo>
                        <a:pt x="22" y="21"/>
                        <a:pt x="16" y="14"/>
                        <a:pt x="22" y="13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8" y="21"/>
                        <a:pt x="37" y="23"/>
                        <a:pt x="42" y="14"/>
                      </a:cubicBezTo>
                      <a:cubicBezTo>
                        <a:pt x="43" y="15"/>
                        <a:pt x="44" y="17"/>
                        <a:pt x="42" y="18"/>
                      </a:cubicBezTo>
                      <a:cubicBezTo>
                        <a:pt x="47" y="17"/>
                        <a:pt x="44" y="5"/>
                        <a:pt x="50" y="8"/>
                      </a:cubicBezTo>
                      <a:cubicBezTo>
                        <a:pt x="45" y="14"/>
                        <a:pt x="52" y="13"/>
                        <a:pt x="51" y="19"/>
                      </a:cubicBezTo>
                      <a:cubicBezTo>
                        <a:pt x="50" y="19"/>
                        <a:pt x="50" y="19"/>
                        <a:pt x="50" y="19"/>
                      </a:cubicBezTo>
                      <a:cubicBezTo>
                        <a:pt x="53" y="19"/>
                        <a:pt x="58" y="15"/>
                        <a:pt x="61" y="16"/>
                      </a:cubicBezTo>
                      <a:cubicBezTo>
                        <a:pt x="61" y="13"/>
                        <a:pt x="58" y="10"/>
                        <a:pt x="62" y="9"/>
                      </a:cubicBezTo>
                      <a:cubicBezTo>
                        <a:pt x="60" y="9"/>
                        <a:pt x="61" y="6"/>
                        <a:pt x="61" y="4"/>
                      </a:cubicBezTo>
                      <a:cubicBezTo>
                        <a:pt x="57" y="6"/>
                        <a:pt x="55" y="5"/>
                        <a:pt x="54" y="8"/>
                      </a:cubicBezTo>
                      <a:cubicBezTo>
                        <a:pt x="52" y="5"/>
                        <a:pt x="55" y="7"/>
                        <a:pt x="53" y="4"/>
                      </a:cubicBezTo>
                      <a:cubicBezTo>
                        <a:pt x="50" y="7"/>
                        <a:pt x="50" y="7"/>
                        <a:pt x="50" y="7"/>
                      </a:cubicBezTo>
                      <a:cubicBezTo>
                        <a:pt x="48" y="7"/>
                        <a:pt x="52" y="4"/>
                        <a:pt x="49" y="4"/>
                      </a:cubicBezTo>
                      <a:cubicBezTo>
                        <a:pt x="49" y="5"/>
                        <a:pt x="46" y="7"/>
                        <a:pt x="44" y="7"/>
                      </a:cubicBezTo>
                      <a:cubicBezTo>
                        <a:pt x="45" y="6"/>
                        <a:pt x="45" y="6"/>
                        <a:pt x="45" y="6"/>
                      </a:cubicBezTo>
                      <a:cubicBezTo>
                        <a:pt x="43" y="7"/>
                        <a:pt x="40" y="6"/>
                        <a:pt x="41" y="11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9" y="10"/>
                        <a:pt x="39" y="10"/>
                        <a:pt x="39" y="10"/>
                      </a:cubicBezTo>
                      <a:cubicBezTo>
                        <a:pt x="34" y="9"/>
                        <a:pt x="32" y="0"/>
                        <a:pt x="26" y="5"/>
                      </a:cubicBezTo>
                      <a:cubicBezTo>
                        <a:pt x="27" y="6"/>
                        <a:pt x="26" y="8"/>
                        <a:pt x="25" y="9"/>
                      </a:cubicBezTo>
                      <a:cubicBezTo>
                        <a:pt x="28" y="11"/>
                        <a:pt x="28" y="6"/>
                        <a:pt x="31" y="5"/>
                      </a:cubicBezTo>
                      <a:cubicBezTo>
                        <a:pt x="31" y="9"/>
                        <a:pt x="27" y="13"/>
                        <a:pt x="31" y="15"/>
                      </a:cubicBezTo>
                      <a:cubicBezTo>
                        <a:pt x="27" y="11"/>
                        <a:pt x="24" y="16"/>
                        <a:pt x="22" y="7"/>
                      </a:cubicBezTo>
                      <a:cubicBezTo>
                        <a:pt x="18" y="7"/>
                        <a:pt x="17" y="11"/>
                        <a:pt x="12" y="10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14"/>
                        <a:pt x="9" y="6"/>
                        <a:pt x="6" y="12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5"/>
                        <a:pt x="7" y="16"/>
                        <a:pt x="6" y="16"/>
                      </a:cubicBezTo>
                      <a:cubicBezTo>
                        <a:pt x="6" y="15"/>
                        <a:pt x="6" y="15"/>
                        <a:pt x="5" y="14"/>
                      </a:cubicBezTo>
                      <a:cubicBezTo>
                        <a:pt x="5" y="18"/>
                        <a:pt x="0" y="19"/>
                        <a:pt x="0" y="20"/>
                      </a:cubicBezTo>
                      <a:cubicBezTo>
                        <a:pt x="2" y="21"/>
                        <a:pt x="4" y="17"/>
                        <a:pt x="6" y="16"/>
                      </a:cubicBezTo>
                      <a:cubicBezTo>
                        <a:pt x="5" y="19"/>
                        <a:pt x="6" y="22"/>
                        <a:pt x="4" y="22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" name="Freeform 1556"/>
                <p:cNvSpPr>
                  <a:spLocks/>
                </p:cNvSpPr>
                <p:nvPr/>
              </p:nvSpPr>
              <p:spPr bwMode="auto">
                <a:xfrm>
                  <a:off x="3953" y="3170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" name="Freeform 1557"/>
                <p:cNvSpPr>
                  <a:spLocks/>
                </p:cNvSpPr>
                <p:nvPr/>
              </p:nvSpPr>
              <p:spPr bwMode="auto">
                <a:xfrm>
                  <a:off x="3871" y="3167"/>
                  <a:ext cx="41" cy="27"/>
                </a:xfrm>
                <a:custGeom>
                  <a:avLst/>
                  <a:gdLst>
                    <a:gd name="T0" fmla="*/ 35 w 47"/>
                    <a:gd name="T1" fmla="*/ 14 h 31"/>
                    <a:gd name="T2" fmla="*/ 33 w 47"/>
                    <a:gd name="T3" fmla="*/ 9 h 31"/>
                    <a:gd name="T4" fmla="*/ 34 w 47"/>
                    <a:gd name="T5" fmla="*/ 19 h 31"/>
                    <a:gd name="T6" fmla="*/ 29 w 47"/>
                    <a:gd name="T7" fmla="*/ 22 h 31"/>
                    <a:gd name="T8" fmla="*/ 28 w 47"/>
                    <a:gd name="T9" fmla="*/ 12 h 31"/>
                    <a:gd name="T10" fmla="*/ 23 w 47"/>
                    <a:gd name="T11" fmla="*/ 11 h 31"/>
                    <a:gd name="T12" fmla="*/ 24 w 47"/>
                    <a:gd name="T13" fmla="*/ 17 h 31"/>
                    <a:gd name="T14" fmla="*/ 18 w 47"/>
                    <a:gd name="T15" fmla="*/ 21 h 31"/>
                    <a:gd name="T16" fmla="*/ 20 w 47"/>
                    <a:gd name="T17" fmla="*/ 19 h 31"/>
                    <a:gd name="T18" fmla="*/ 17 w 47"/>
                    <a:gd name="T19" fmla="*/ 12 h 31"/>
                    <a:gd name="T20" fmla="*/ 4 w 47"/>
                    <a:gd name="T21" fmla="*/ 29 h 31"/>
                    <a:gd name="T22" fmla="*/ 8 w 47"/>
                    <a:gd name="T23" fmla="*/ 28 h 31"/>
                    <a:gd name="T24" fmla="*/ 8 w 47"/>
                    <a:gd name="T25" fmla="*/ 21 h 31"/>
                    <a:gd name="T26" fmla="*/ 12 w 47"/>
                    <a:gd name="T27" fmla="*/ 22 h 31"/>
                    <a:gd name="T28" fmla="*/ 10 w 47"/>
                    <a:gd name="T29" fmla="*/ 26 h 31"/>
                    <a:gd name="T30" fmla="*/ 42 w 47"/>
                    <a:gd name="T31" fmla="*/ 24 h 31"/>
                    <a:gd name="T32" fmla="*/ 37 w 47"/>
                    <a:gd name="T33" fmla="*/ 24 h 31"/>
                    <a:gd name="T34" fmla="*/ 41 w 47"/>
                    <a:gd name="T35" fmla="*/ 20 h 31"/>
                    <a:gd name="T36" fmla="*/ 39 w 47"/>
                    <a:gd name="T37" fmla="*/ 13 h 31"/>
                    <a:gd name="T38" fmla="*/ 41 w 47"/>
                    <a:gd name="T39" fmla="*/ 15 h 31"/>
                    <a:gd name="T40" fmla="*/ 41 w 47"/>
                    <a:gd name="T41" fmla="*/ 8 h 31"/>
                    <a:gd name="T42" fmla="*/ 47 w 47"/>
                    <a:gd name="T43" fmla="*/ 5 h 31"/>
                    <a:gd name="T44" fmla="*/ 36 w 47"/>
                    <a:gd name="T45" fmla="*/ 5 h 31"/>
                    <a:gd name="T46" fmla="*/ 35 w 47"/>
                    <a:gd name="T47" fmla="*/ 1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7" h="31">
                      <a:moveTo>
                        <a:pt x="35" y="14"/>
                      </a:moveTo>
                      <a:cubicBezTo>
                        <a:pt x="32" y="14"/>
                        <a:pt x="35" y="11"/>
                        <a:pt x="33" y="9"/>
                      </a:cubicBezTo>
                      <a:cubicBezTo>
                        <a:pt x="30" y="12"/>
                        <a:pt x="36" y="15"/>
                        <a:pt x="34" y="19"/>
                      </a:cubicBezTo>
                      <a:cubicBezTo>
                        <a:pt x="32" y="17"/>
                        <a:pt x="30" y="21"/>
                        <a:pt x="29" y="22"/>
                      </a:cubicBezTo>
                      <a:cubicBezTo>
                        <a:pt x="30" y="19"/>
                        <a:pt x="29" y="14"/>
                        <a:pt x="28" y="12"/>
                      </a:cubicBezTo>
                      <a:cubicBezTo>
                        <a:pt x="27" y="14"/>
                        <a:pt x="25" y="11"/>
                        <a:pt x="23" y="11"/>
                      </a:cubicBezTo>
                      <a:cubicBezTo>
                        <a:pt x="27" y="15"/>
                        <a:pt x="20" y="14"/>
                        <a:pt x="24" y="17"/>
                      </a:cubicBezTo>
                      <a:cubicBezTo>
                        <a:pt x="23" y="20"/>
                        <a:pt x="20" y="23"/>
                        <a:pt x="18" y="21"/>
                      </a:cubicBezTo>
                      <a:cubicBezTo>
                        <a:pt x="18" y="18"/>
                        <a:pt x="19" y="19"/>
                        <a:pt x="20" y="19"/>
                      </a:cubicBezTo>
                      <a:cubicBezTo>
                        <a:pt x="21" y="14"/>
                        <a:pt x="17" y="16"/>
                        <a:pt x="17" y="12"/>
                      </a:cubicBezTo>
                      <a:cubicBezTo>
                        <a:pt x="13" y="19"/>
                        <a:pt x="0" y="19"/>
                        <a:pt x="4" y="29"/>
                      </a:cubicBezTo>
                      <a:cubicBezTo>
                        <a:pt x="6" y="31"/>
                        <a:pt x="7" y="28"/>
                        <a:pt x="8" y="28"/>
                      </a:cubicBezTo>
                      <a:cubicBezTo>
                        <a:pt x="4" y="26"/>
                        <a:pt x="8" y="22"/>
                        <a:pt x="8" y="21"/>
                      </a:cubicBezTo>
                      <a:cubicBezTo>
                        <a:pt x="10" y="22"/>
                        <a:pt x="13" y="19"/>
                        <a:pt x="12" y="22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9" y="28"/>
                        <a:pt x="31" y="26"/>
                        <a:pt x="42" y="24"/>
                      </a:cubicBezTo>
                      <a:cubicBezTo>
                        <a:pt x="37" y="24"/>
                        <a:pt x="37" y="24"/>
                        <a:pt x="37" y="24"/>
                      </a:cubicBezTo>
                      <a:cubicBezTo>
                        <a:pt x="38" y="21"/>
                        <a:pt x="40" y="21"/>
                        <a:pt x="41" y="20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40" y="14"/>
                        <a:pt x="41" y="13"/>
                        <a:pt x="41" y="15"/>
                      </a:cubicBezTo>
                      <a:cubicBezTo>
                        <a:pt x="43" y="12"/>
                        <a:pt x="42" y="10"/>
                        <a:pt x="41" y="8"/>
                      </a:cubicBezTo>
                      <a:cubicBezTo>
                        <a:pt x="44" y="7"/>
                        <a:pt x="45" y="9"/>
                        <a:pt x="47" y="5"/>
                      </a:cubicBezTo>
                      <a:cubicBezTo>
                        <a:pt x="41" y="0"/>
                        <a:pt x="43" y="10"/>
                        <a:pt x="36" y="5"/>
                      </a:cubicBezTo>
                      <a:lnTo>
                        <a:pt x="35" y="14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" name="Freeform 1558"/>
                <p:cNvSpPr>
                  <a:spLocks/>
                </p:cNvSpPr>
                <p:nvPr/>
              </p:nvSpPr>
              <p:spPr bwMode="auto">
                <a:xfrm>
                  <a:off x="3911" y="3176"/>
                  <a:ext cx="2" cy="3"/>
                </a:xfrm>
                <a:custGeom>
                  <a:avLst/>
                  <a:gdLst>
                    <a:gd name="T0" fmla="*/ 1 w 2"/>
                    <a:gd name="T1" fmla="*/ 0 h 3"/>
                    <a:gd name="T2" fmla="*/ 0 w 2"/>
                    <a:gd name="T3" fmla="*/ 3 h 3"/>
                    <a:gd name="T4" fmla="*/ 2 w 2"/>
                    <a:gd name="T5" fmla="*/ 2 h 3"/>
                    <a:gd name="T6" fmla="*/ 1 w 2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" name="Freeform 1559"/>
                <p:cNvSpPr>
                  <a:spLocks/>
                </p:cNvSpPr>
                <p:nvPr/>
              </p:nvSpPr>
              <p:spPr bwMode="auto">
                <a:xfrm>
                  <a:off x="3908" y="3184"/>
                  <a:ext cx="3" cy="5"/>
                </a:xfrm>
                <a:custGeom>
                  <a:avLst/>
                  <a:gdLst>
                    <a:gd name="T0" fmla="*/ 3 w 3"/>
                    <a:gd name="T1" fmla="*/ 5 h 5"/>
                    <a:gd name="T2" fmla="*/ 3 w 3"/>
                    <a:gd name="T3" fmla="*/ 1 h 5"/>
                    <a:gd name="T4" fmla="*/ 3 w 3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3" y="5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0" y="0"/>
                        <a:pt x="1" y="2"/>
                        <a:pt x="3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" name="Freeform 1560"/>
                <p:cNvSpPr>
                  <a:spLocks/>
                </p:cNvSpPr>
                <p:nvPr/>
              </p:nvSpPr>
              <p:spPr bwMode="auto">
                <a:xfrm>
                  <a:off x="3880" y="3178"/>
                  <a:ext cx="2" cy="2"/>
                </a:xfrm>
                <a:custGeom>
                  <a:avLst/>
                  <a:gdLst>
                    <a:gd name="T0" fmla="*/ 3 w 3"/>
                    <a:gd name="T1" fmla="*/ 0 h 3"/>
                    <a:gd name="T2" fmla="*/ 0 w 3"/>
                    <a:gd name="T3" fmla="*/ 2 h 3"/>
                    <a:gd name="T4" fmla="*/ 2 w 3"/>
                    <a:gd name="T5" fmla="*/ 3 h 3"/>
                    <a:gd name="T6" fmla="*/ 3 w 3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1"/>
                        <a:pt x="3" y="1"/>
                        <a:pt x="3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" name="Freeform 1561"/>
                <p:cNvSpPr>
                  <a:spLocks/>
                </p:cNvSpPr>
                <p:nvPr/>
              </p:nvSpPr>
              <p:spPr bwMode="auto">
                <a:xfrm>
                  <a:off x="3863" y="3182"/>
                  <a:ext cx="12" cy="12"/>
                </a:xfrm>
                <a:custGeom>
                  <a:avLst/>
                  <a:gdLst>
                    <a:gd name="T0" fmla="*/ 0 w 15"/>
                    <a:gd name="T1" fmla="*/ 14 h 14"/>
                    <a:gd name="T2" fmla="*/ 12 w 15"/>
                    <a:gd name="T3" fmla="*/ 13 h 14"/>
                    <a:gd name="T4" fmla="*/ 11 w 15"/>
                    <a:gd name="T5" fmla="*/ 1 h 14"/>
                    <a:gd name="T6" fmla="*/ 7 w 15"/>
                    <a:gd name="T7" fmla="*/ 9 h 14"/>
                    <a:gd name="T8" fmla="*/ 0 w 15"/>
                    <a:gd name="T9" fmla="*/ 9 h 14"/>
                    <a:gd name="T10" fmla="*/ 0 w 15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14">
                      <a:moveTo>
                        <a:pt x="0" y="14"/>
                      </a:moveTo>
                      <a:cubicBezTo>
                        <a:pt x="5" y="13"/>
                        <a:pt x="7" y="10"/>
                        <a:pt x="12" y="13"/>
                      </a:cubicBezTo>
                      <a:cubicBezTo>
                        <a:pt x="15" y="8"/>
                        <a:pt x="11" y="5"/>
                        <a:pt x="11" y="1"/>
                      </a:cubicBezTo>
                      <a:cubicBezTo>
                        <a:pt x="9" y="0"/>
                        <a:pt x="9" y="7"/>
                        <a:pt x="7" y="9"/>
                      </a:cubicBezTo>
                      <a:cubicBezTo>
                        <a:pt x="6" y="5"/>
                        <a:pt x="3" y="10"/>
                        <a:pt x="0" y="9"/>
                      </a:cubicBezTo>
                      <a:cubicBezTo>
                        <a:pt x="1" y="11"/>
                        <a:pt x="1" y="12"/>
                        <a:pt x="0" y="1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" name="Freeform 1562"/>
                <p:cNvSpPr>
                  <a:spLocks/>
                </p:cNvSpPr>
                <p:nvPr/>
              </p:nvSpPr>
              <p:spPr bwMode="auto">
                <a:xfrm>
                  <a:off x="3765" y="3173"/>
                  <a:ext cx="102" cy="24"/>
                </a:xfrm>
                <a:custGeom>
                  <a:avLst/>
                  <a:gdLst>
                    <a:gd name="T0" fmla="*/ 96 w 118"/>
                    <a:gd name="T1" fmla="*/ 10 h 28"/>
                    <a:gd name="T2" fmla="*/ 90 w 118"/>
                    <a:gd name="T3" fmla="*/ 12 h 28"/>
                    <a:gd name="T4" fmla="*/ 93 w 118"/>
                    <a:gd name="T5" fmla="*/ 9 h 28"/>
                    <a:gd name="T6" fmla="*/ 88 w 118"/>
                    <a:gd name="T7" fmla="*/ 7 h 28"/>
                    <a:gd name="T8" fmla="*/ 88 w 118"/>
                    <a:gd name="T9" fmla="*/ 9 h 28"/>
                    <a:gd name="T10" fmla="*/ 78 w 118"/>
                    <a:gd name="T11" fmla="*/ 11 h 28"/>
                    <a:gd name="T12" fmla="*/ 76 w 118"/>
                    <a:gd name="T13" fmla="*/ 16 h 28"/>
                    <a:gd name="T14" fmla="*/ 68 w 118"/>
                    <a:gd name="T15" fmla="*/ 8 h 28"/>
                    <a:gd name="T16" fmla="*/ 71 w 118"/>
                    <a:gd name="T17" fmla="*/ 19 h 28"/>
                    <a:gd name="T18" fmla="*/ 58 w 118"/>
                    <a:gd name="T19" fmla="*/ 16 h 28"/>
                    <a:gd name="T20" fmla="*/ 61 w 118"/>
                    <a:gd name="T21" fmla="*/ 15 h 28"/>
                    <a:gd name="T22" fmla="*/ 54 w 118"/>
                    <a:gd name="T23" fmla="*/ 16 h 28"/>
                    <a:gd name="T24" fmla="*/ 54 w 118"/>
                    <a:gd name="T25" fmla="*/ 10 h 28"/>
                    <a:gd name="T26" fmla="*/ 45 w 118"/>
                    <a:gd name="T27" fmla="*/ 11 h 28"/>
                    <a:gd name="T28" fmla="*/ 45 w 118"/>
                    <a:gd name="T29" fmla="*/ 9 h 28"/>
                    <a:gd name="T30" fmla="*/ 27 w 118"/>
                    <a:gd name="T31" fmla="*/ 14 h 28"/>
                    <a:gd name="T32" fmla="*/ 24 w 118"/>
                    <a:gd name="T33" fmla="*/ 11 h 28"/>
                    <a:gd name="T34" fmla="*/ 27 w 118"/>
                    <a:gd name="T35" fmla="*/ 20 h 28"/>
                    <a:gd name="T36" fmla="*/ 19 w 118"/>
                    <a:gd name="T37" fmla="*/ 20 h 28"/>
                    <a:gd name="T38" fmla="*/ 20 w 118"/>
                    <a:gd name="T39" fmla="*/ 13 h 28"/>
                    <a:gd name="T40" fmla="*/ 16 w 118"/>
                    <a:gd name="T41" fmla="*/ 17 h 28"/>
                    <a:gd name="T42" fmla="*/ 13 w 118"/>
                    <a:gd name="T43" fmla="*/ 11 h 28"/>
                    <a:gd name="T44" fmla="*/ 6 w 118"/>
                    <a:gd name="T45" fmla="*/ 20 h 28"/>
                    <a:gd name="T46" fmla="*/ 0 w 118"/>
                    <a:gd name="T47" fmla="*/ 19 h 28"/>
                    <a:gd name="T48" fmla="*/ 4 w 118"/>
                    <a:gd name="T49" fmla="*/ 28 h 28"/>
                    <a:gd name="T50" fmla="*/ 31 w 118"/>
                    <a:gd name="T51" fmla="*/ 25 h 28"/>
                    <a:gd name="T52" fmla="*/ 37 w 118"/>
                    <a:gd name="T53" fmla="*/ 19 h 28"/>
                    <a:gd name="T54" fmla="*/ 39 w 118"/>
                    <a:gd name="T55" fmla="*/ 25 h 28"/>
                    <a:gd name="T56" fmla="*/ 38 w 118"/>
                    <a:gd name="T57" fmla="*/ 19 h 28"/>
                    <a:gd name="T58" fmla="*/ 43 w 118"/>
                    <a:gd name="T59" fmla="*/ 24 h 28"/>
                    <a:gd name="T60" fmla="*/ 45 w 118"/>
                    <a:gd name="T61" fmla="*/ 19 h 28"/>
                    <a:gd name="T62" fmla="*/ 48 w 118"/>
                    <a:gd name="T63" fmla="*/ 26 h 28"/>
                    <a:gd name="T64" fmla="*/ 89 w 118"/>
                    <a:gd name="T65" fmla="*/ 21 h 28"/>
                    <a:gd name="T66" fmla="*/ 88 w 118"/>
                    <a:gd name="T67" fmla="*/ 16 h 28"/>
                    <a:gd name="T68" fmla="*/ 104 w 118"/>
                    <a:gd name="T69" fmla="*/ 15 h 28"/>
                    <a:gd name="T70" fmla="*/ 106 w 118"/>
                    <a:gd name="T71" fmla="*/ 11 h 28"/>
                    <a:gd name="T72" fmla="*/ 106 w 118"/>
                    <a:gd name="T73" fmla="*/ 21 h 28"/>
                    <a:gd name="T74" fmla="*/ 111 w 118"/>
                    <a:gd name="T75" fmla="*/ 19 h 28"/>
                    <a:gd name="T76" fmla="*/ 108 w 118"/>
                    <a:gd name="T77" fmla="*/ 17 h 28"/>
                    <a:gd name="T78" fmla="*/ 113 w 118"/>
                    <a:gd name="T79" fmla="*/ 19 h 28"/>
                    <a:gd name="T80" fmla="*/ 109 w 118"/>
                    <a:gd name="T81" fmla="*/ 8 h 28"/>
                    <a:gd name="T82" fmla="*/ 96 w 118"/>
                    <a:gd name="T83" fmla="*/ 4 h 28"/>
                    <a:gd name="T84" fmla="*/ 96 w 118"/>
                    <a:gd name="T85" fmla="*/ 1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18" h="28">
                      <a:moveTo>
                        <a:pt x="96" y="10"/>
                      </a:moveTo>
                      <a:cubicBezTo>
                        <a:pt x="94" y="10"/>
                        <a:pt x="92" y="13"/>
                        <a:pt x="90" y="12"/>
                      </a:cubicBezTo>
                      <a:cubicBezTo>
                        <a:pt x="90" y="9"/>
                        <a:pt x="91" y="9"/>
                        <a:pt x="93" y="9"/>
                      </a:cubicBezTo>
                      <a:cubicBezTo>
                        <a:pt x="92" y="4"/>
                        <a:pt x="90" y="10"/>
                        <a:pt x="88" y="7"/>
                      </a:cubicBezTo>
                      <a:cubicBezTo>
                        <a:pt x="88" y="7"/>
                        <a:pt x="89" y="8"/>
                        <a:pt x="88" y="9"/>
                      </a:cubicBezTo>
                      <a:cubicBezTo>
                        <a:pt x="83" y="8"/>
                        <a:pt x="85" y="14"/>
                        <a:pt x="78" y="11"/>
                      </a:cubicBezTo>
                      <a:cubicBezTo>
                        <a:pt x="77" y="13"/>
                        <a:pt x="76" y="13"/>
                        <a:pt x="76" y="16"/>
                      </a:cubicBezTo>
                      <a:cubicBezTo>
                        <a:pt x="71" y="12"/>
                        <a:pt x="74" y="12"/>
                        <a:pt x="68" y="8"/>
                      </a:cubicBezTo>
                      <a:cubicBezTo>
                        <a:pt x="69" y="10"/>
                        <a:pt x="71" y="15"/>
                        <a:pt x="71" y="19"/>
                      </a:cubicBezTo>
                      <a:cubicBezTo>
                        <a:pt x="63" y="14"/>
                        <a:pt x="63" y="21"/>
                        <a:pt x="58" y="16"/>
                      </a:cubicBezTo>
                      <a:cubicBezTo>
                        <a:pt x="59" y="16"/>
                        <a:pt x="60" y="15"/>
                        <a:pt x="61" y="15"/>
                      </a:cubicBezTo>
                      <a:cubicBezTo>
                        <a:pt x="60" y="9"/>
                        <a:pt x="57" y="17"/>
                        <a:pt x="54" y="16"/>
                      </a:cubicBezTo>
                      <a:cubicBezTo>
                        <a:pt x="54" y="10"/>
                        <a:pt x="54" y="10"/>
                        <a:pt x="54" y="10"/>
                      </a:cubicBezTo>
                      <a:cubicBezTo>
                        <a:pt x="52" y="11"/>
                        <a:pt x="48" y="15"/>
                        <a:pt x="45" y="11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39" y="13"/>
                        <a:pt x="32" y="12"/>
                        <a:pt x="27" y="14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17" y="15"/>
                        <a:pt x="31" y="12"/>
                        <a:pt x="27" y="20"/>
                      </a:cubicBezTo>
                      <a:cubicBezTo>
                        <a:pt x="25" y="11"/>
                        <a:pt x="23" y="24"/>
                        <a:pt x="19" y="20"/>
                      </a:cubicBezTo>
                      <a:cubicBezTo>
                        <a:pt x="17" y="16"/>
                        <a:pt x="23" y="18"/>
                        <a:pt x="20" y="13"/>
                      </a:cubicBezTo>
                      <a:cubicBezTo>
                        <a:pt x="20" y="19"/>
                        <a:pt x="18" y="15"/>
                        <a:pt x="16" y="17"/>
                      </a:cubicBezTo>
                      <a:cubicBezTo>
                        <a:pt x="16" y="12"/>
                        <a:pt x="12" y="16"/>
                        <a:pt x="13" y="11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4" y="17"/>
                        <a:pt x="2" y="18"/>
                        <a:pt x="0" y="19"/>
                      </a:cubicBezTo>
                      <a:cubicBezTo>
                        <a:pt x="5" y="19"/>
                        <a:pt x="0" y="26"/>
                        <a:pt x="4" y="28"/>
                      </a:cubicBezTo>
                      <a:cubicBezTo>
                        <a:pt x="11" y="25"/>
                        <a:pt x="22" y="23"/>
                        <a:pt x="31" y="25"/>
                      </a:cubicBezTo>
                      <a:cubicBezTo>
                        <a:pt x="31" y="18"/>
                        <a:pt x="36" y="25"/>
                        <a:pt x="37" y="19"/>
                      </a:cubicBezTo>
                      <a:cubicBezTo>
                        <a:pt x="39" y="25"/>
                        <a:pt x="39" y="25"/>
                        <a:pt x="39" y="25"/>
                      </a:cubicBezTo>
                      <a:cubicBezTo>
                        <a:pt x="44" y="23"/>
                        <a:pt x="37" y="22"/>
                        <a:pt x="38" y="19"/>
                      </a:cubicBezTo>
                      <a:cubicBezTo>
                        <a:pt x="41" y="18"/>
                        <a:pt x="43" y="22"/>
                        <a:pt x="43" y="24"/>
                      </a:cubicBezTo>
                      <a:cubicBezTo>
                        <a:pt x="47" y="24"/>
                        <a:pt x="43" y="23"/>
                        <a:pt x="45" y="19"/>
                      </a:cubicBezTo>
                      <a:cubicBezTo>
                        <a:pt x="48" y="26"/>
                        <a:pt x="48" y="26"/>
                        <a:pt x="48" y="26"/>
                      </a:cubicBezTo>
                      <a:cubicBezTo>
                        <a:pt x="60" y="23"/>
                        <a:pt x="75" y="17"/>
                        <a:pt x="89" y="21"/>
                      </a:cubicBezTo>
                      <a:cubicBezTo>
                        <a:pt x="88" y="16"/>
                        <a:pt x="88" y="16"/>
                        <a:pt x="88" y="16"/>
                      </a:cubicBezTo>
                      <a:cubicBezTo>
                        <a:pt x="95" y="18"/>
                        <a:pt x="98" y="6"/>
                        <a:pt x="104" y="15"/>
                      </a:cubicBezTo>
                      <a:cubicBezTo>
                        <a:pt x="106" y="11"/>
                        <a:pt x="106" y="11"/>
                        <a:pt x="106" y="11"/>
                      </a:cubicBezTo>
                      <a:cubicBezTo>
                        <a:pt x="105" y="13"/>
                        <a:pt x="107" y="18"/>
                        <a:pt x="106" y="21"/>
                      </a:cubicBezTo>
                      <a:cubicBezTo>
                        <a:pt x="107" y="19"/>
                        <a:pt x="109" y="21"/>
                        <a:pt x="111" y="19"/>
                      </a:cubicBezTo>
                      <a:cubicBezTo>
                        <a:pt x="108" y="17"/>
                        <a:pt x="108" y="17"/>
                        <a:pt x="108" y="17"/>
                      </a:cubicBezTo>
                      <a:cubicBezTo>
                        <a:pt x="110" y="13"/>
                        <a:pt x="112" y="16"/>
                        <a:pt x="113" y="19"/>
                      </a:cubicBezTo>
                      <a:cubicBezTo>
                        <a:pt x="118" y="14"/>
                        <a:pt x="110" y="11"/>
                        <a:pt x="109" y="8"/>
                      </a:cubicBezTo>
                      <a:cubicBezTo>
                        <a:pt x="103" y="16"/>
                        <a:pt x="102" y="0"/>
                        <a:pt x="96" y="4"/>
                      </a:cubicBezTo>
                      <a:cubicBezTo>
                        <a:pt x="92" y="7"/>
                        <a:pt x="96" y="8"/>
                        <a:pt x="96" y="1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" name="Freeform 1563"/>
                <p:cNvSpPr>
                  <a:spLocks/>
                </p:cNvSpPr>
                <p:nvPr/>
              </p:nvSpPr>
              <p:spPr bwMode="auto">
                <a:xfrm>
                  <a:off x="3856" y="319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" name="Freeform 1564"/>
                <p:cNvSpPr>
                  <a:spLocks/>
                </p:cNvSpPr>
                <p:nvPr/>
              </p:nvSpPr>
              <p:spPr bwMode="auto">
                <a:xfrm>
                  <a:off x="3763" y="3190"/>
                  <a:ext cx="2" cy="0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0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" name="Rectangle 1565"/>
                <p:cNvSpPr>
                  <a:spLocks noChangeArrowheads="1"/>
                </p:cNvSpPr>
                <p:nvPr/>
              </p:nvSpPr>
              <p:spPr bwMode="auto">
                <a:xfrm>
                  <a:off x="3863" y="3190"/>
                  <a:ext cx="1" cy="1"/>
                </a:xfrm>
                <a:prstGeom prst="rect">
                  <a:avLst/>
                </a:pr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" name="Freeform 1566"/>
                <p:cNvSpPr>
                  <a:spLocks/>
                </p:cNvSpPr>
                <p:nvPr/>
              </p:nvSpPr>
              <p:spPr bwMode="auto">
                <a:xfrm>
                  <a:off x="3863" y="3180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2" name="Freeform 1567"/>
                <p:cNvSpPr>
                  <a:spLocks/>
                </p:cNvSpPr>
                <p:nvPr/>
              </p:nvSpPr>
              <p:spPr bwMode="auto">
                <a:xfrm>
                  <a:off x="3750" y="3185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" name="Freeform 1568"/>
                <p:cNvSpPr>
                  <a:spLocks/>
                </p:cNvSpPr>
                <p:nvPr/>
              </p:nvSpPr>
              <p:spPr bwMode="auto">
                <a:xfrm>
                  <a:off x="3706" y="3187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" name="Freeform 1569"/>
                <p:cNvSpPr>
                  <a:spLocks/>
                </p:cNvSpPr>
                <p:nvPr/>
              </p:nvSpPr>
              <p:spPr bwMode="auto">
                <a:xfrm>
                  <a:off x="3589" y="3182"/>
                  <a:ext cx="174" cy="36"/>
                </a:xfrm>
                <a:custGeom>
                  <a:avLst/>
                  <a:gdLst>
                    <a:gd name="T0" fmla="*/ 7 w 201"/>
                    <a:gd name="T1" fmla="*/ 28 h 42"/>
                    <a:gd name="T2" fmla="*/ 4 w 201"/>
                    <a:gd name="T3" fmla="*/ 34 h 42"/>
                    <a:gd name="T4" fmla="*/ 11 w 201"/>
                    <a:gd name="T5" fmla="*/ 37 h 42"/>
                    <a:gd name="T6" fmla="*/ 21 w 201"/>
                    <a:gd name="T7" fmla="*/ 32 h 42"/>
                    <a:gd name="T8" fmla="*/ 44 w 201"/>
                    <a:gd name="T9" fmla="*/ 30 h 42"/>
                    <a:gd name="T10" fmla="*/ 59 w 201"/>
                    <a:gd name="T11" fmla="*/ 30 h 42"/>
                    <a:gd name="T12" fmla="*/ 78 w 201"/>
                    <a:gd name="T13" fmla="*/ 23 h 42"/>
                    <a:gd name="T14" fmla="*/ 82 w 201"/>
                    <a:gd name="T15" fmla="*/ 24 h 42"/>
                    <a:gd name="T16" fmla="*/ 93 w 201"/>
                    <a:gd name="T17" fmla="*/ 25 h 42"/>
                    <a:gd name="T18" fmla="*/ 97 w 201"/>
                    <a:gd name="T19" fmla="*/ 15 h 42"/>
                    <a:gd name="T20" fmla="*/ 107 w 201"/>
                    <a:gd name="T21" fmla="*/ 14 h 42"/>
                    <a:gd name="T22" fmla="*/ 115 w 201"/>
                    <a:gd name="T23" fmla="*/ 17 h 42"/>
                    <a:gd name="T24" fmla="*/ 129 w 201"/>
                    <a:gd name="T25" fmla="*/ 16 h 42"/>
                    <a:gd name="T26" fmla="*/ 142 w 201"/>
                    <a:gd name="T27" fmla="*/ 17 h 42"/>
                    <a:gd name="T28" fmla="*/ 154 w 201"/>
                    <a:gd name="T29" fmla="*/ 14 h 42"/>
                    <a:gd name="T30" fmla="*/ 162 w 201"/>
                    <a:gd name="T31" fmla="*/ 10 h 42"/>
                    <a:gd name="T32" fmla="*/ 165 w 201"/>
                    <a:gd name="T33" fmla="*/ 14 h 42"/>
                    <a:gd name="T34" fmla="*/ 172 w 201"/>
                    <a:gd name="T35" fmla="*/ 13 h 42"/>
                    <a:gd name="T36" fmla="*/ 200 w 201"/>
                    <a:gd name="T37" fmla="*/ 12 h 42"/>
                    <a:gd name="T38" fmla="*/ 186 w 201"/>
                    <a:gd name="T39" fmla="*/ 12 h 42"/>
                    <a:gd name="T40" fmla="*/ 184 w 201"/>
                    <a:gd name="T41" fmla="*/ 15 h 42"/>
                    <a:gd name="T42" fmla="*/ 180 w 201"/>
                    <a:gd name="T43" fmla="*/ 3 h 42"/>
                    <a:gd name="T44" fmla="*/ 176 w 201"/>
                    <a:gd name="T45" fmla="*/ 2 h 42"/>
                    <a:gd name="T46" fmla="*/ 167 w 201"/>
                    <a:gd name="T47" fmla="*/ 4 h 42"/>
                    <a:gd name="T48" fmla="*/ 158 w 201"/>
                    <a:gd name="T49" fmla="*/ 3 h 42"/>
                    <a:gd name="T50" fmla="*/ 145 w 201"/>
                    <a:gd name="T51" fmla="*/ 3 h 42"/>
                    <a:gd name="T52" fmla="*/ 135 w 201"/>
                    <a:gd name="T53" fmla="*/ 7 h 42"/>
                    <a:gd name="T54" fmla="*/ 134 w 201"/>
                    <a:gd name="T55" fmla="*/ 6 h 42"/>
                    <a:gd name="T56" fmla="*/ 131 w 201"/>
                    <a:gd name="T57" fmla="*/ 6 h 42"/>
                    <a:gd name="T58" fmla="*/ 122 w 201"/>
                    <a:gd name="T59" fmla="*/ 8 h 42"/>
                    <a:gd name="T60" fmla="*/ 114 w 201"/>
                    <a:gd name="T61" fmla="*/ 11 h 42"/>
                    <a:gd name="T62" fmla="*/ 110 w 201"/>
                    <a:gd name="T63" fmla="*/ 6 h 42"/>
                    <a:gd name="T64" fmla="*/ 99 w 201"/>
                    <a:gd name="T65" fmla="*/ 7 h 42"/>
                    <a:gd name="T66" fmla="*/ 95 w 201"/>
                    <a:gd name="T67" fmla="*/ 12 h 42"/>
                    <a:gd name="T68" fmla="*/ 82 w 201"/>
                    <a:gd name="T69" fmla="*/ 16 h 42"/>
                    <a:gd name="T70" fmla="*/ 63 w 201"/>
                    <a:gd name="T71" fmla="*/ 20 h 42"/>
                    <a:gd name="T72" fmla="*/ 58 w 201"/>
                    <a:gd name="T73" fmla="*/ 19 h 42"/>
                    <a:gd name="T74" fmla="*/ 37 w 201"/>
                    <a:gd name="T75" fmla="*/ 22 h 42"/>
                    <a:gd name="T76" fmla="*/ 46 w 201"/>
                    <a:gd name="T77" fmla="*/ 28 h 42"/>
                    <a:gd name="T78" fmla="*/ 35 w 201"/>
                    <a:gd name="T79" fmla="*/ 19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01" h="42">
                      <a:moveTo>
                        <a:pt x="16" y="20"/>
                      </a:moveTo>
                      <a:cubicBezTo>
                        <a:pt x="13" y="22"/>
                        <a:pt x="9" y="24"/>
                        <a:pt x="7" y="28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5" y="26"/>
                        <a:pt x="0" y="31"/>
                        <a:pt x="4" y="34"/>
                      </a:cubicBezTo>
                      <a:cubicBezTo>
                        <a:pt x="5" y="32"/>
                        <a:pt x="5" y="32"/>
                        <a:pt x="5" y="32"/>
                      </a:cubicBezTo>
                      <a:cubicBezTo>
                        <a:pt x="9" y="29"/>
                        <a:pt x="8" y="36"/>
                        <a:pt x="11" y="37"/>
                      </a:cubicBezTo>
                      <a:cubicBezTo>
                        <a:pt x="15" y="36"/>
                        <a:pt x="17" y="27"/>
                        <a:pt x="20" y="29"/>
                      </a:cubicBezTo>
                      <a:cubicBezTo>
                        <a:pt x="22" y="28"/>
                        <a:pt x="22" y="31"/>
                        <a:pt x="21" y="32"/>
                      </a:cubicBezTo>
                      <a:cubicBezTo>
                        <a:pt x="25" y="33"/>
                        <a:pt x="26" y="26"/>
                        <a:pt x="28" y="25"/>
                      </a:cubicBezTo>
                      <a:cubicBezTo>
                        <a:pt x="31" y="42"/>
                        <a:pt x="38" y="19"/>
                        <a:pt x="44" y="30"/>
                      </a:cubicBezTo>
                      <a:cubicBezTo>
                        <a:pt x="47" y="28"/>
                        <a:pt x="52" y="29"/>
                        <a:pt x="56" y="25"/>
                      </a:cubicBezTo>
                      <a:cubicBezTo>
                        <a:pt x="54" y="30"/>
                        <a:pt x="60" y="25"/>
                        <a:pt x="59" y="30"/>
                      </a:cubicBezTo>
                      <a:cubicBezTo>
                        <a:pt x="59" y="20"/>
                        <a:pt x="71" y="34"/>
                        <a:pt x="71" y="21"/>
                      </a:cubicBezTo>
                      <a:cubicBezTo>
                        <a:pt x="77" y="24"/>
                        <a:pt x="71" y="20"/>
                        <a:pt x="78" y="23"/>
                      </a:cubicBezTo>
                      <a:cubicBezTo>
                        <a:pt x="78" y="24"/>
                        <a:pt x="77" y="24"/>
                        <a:pt x="76" y="25"/>
                      </a:cubicBezTo>
                      <a:cubicBezTo>
                        <a:pt x="79" y="27"/>
                        <a:pt x="80" y="19"/>
                        <a:pt x="82" y="24"/>
                      </a:cubicBezTo>
                      <a:cubicBezTo>
                        <a:pt x="88" y="25"/>
                        <a:pt x="83" y="21"/>
                        <a:pt x="86" y="17"/>
                      </a:cubicBezTo>
                      <a:cubicBezTo>
                        <a:pt x="91" y="18"/>
                        <a:pt x="90" y="20"/>
                        <a:pt x="93" y="25"/>
                      </a:cubicBezTo>
                      <a:cubicBezTo>
                        <a:pt x="93" y="19"/>
                        <a:pt x="97" y="22"/>
                        <a:pt x="99" y="18"/>
                      </a:cubicBezTo>
                      <a:cubicBezTo>
                        <a:pt x="98" y="18"/>
                        <a:pt x="95" y="17"/>
                        <a:pt x="97" y="15"/>
                      </a:cubicBezTo>
                      <a:cubicBezTo>
                        <a:pt x="103" y="15"/>
                        <a:pt x="102" y="10"/>
                        <a:pt x="107" y="8"/>
                      </a:cubicBezTo>
                      <a:cubicBezTo>
                        <a:pt x="111" y="15"/>
                        <a:pt x="102" y="9"/>
                        <a:pt x="107" y="14"/>
                      </a:cubicBezTo>
                      <a:cubicBezTo>
                        <a:pt x="104" y="17"/>
                        <a:pt x="101" y="17"/>
                        <a:pt x="99" y="22"/>
                      </a:cubicBezTo>
                      <a:cubicBezTo>
                        <a:pt x="104" y="22"/>
                        <a:pt x="110" y="20"/>
                        <a:pt x="115" y="17"/>
                      </a:cubicBezTo>
                      <a:cubicBezTo>
                        <a:pt x="118" y="18"/>
                        <a:pt x="114" y="21"/>
                        <a:pt x="116" y="21"/>
                      </a:cubicBezTo>
                      <a:cubicBezTo>
                        <a:pt x="122" y="24"/>
                        <a:pt x="124" y="14"/>
                        <a:pt x="129" y="16"/>
                      </a:cubicBezTo>
                      <a:cubicBezTo>
                        <a:pt x="128" y="20"/>
                        <a:pt x="128" y="20"/>
                        <a:pt x="128" y="20"/>
                      </a:cubicBezTo>
                      <a:cubicBezTo>
                        <a:pt x="130" y="15"/>
                        <a:pt x="138" y="20"/>
                        <a:pt x="142" y="17"/>
                      </a:cubicBezTo>
                      <a:cubicBezTo>
                        <a:pt x="142" y="16"/>
                        <a:pt x="141" y="15"/>
                        <a:pt x="142" y="13"/>
                      </a:cubicBezTo>
                      <a:cubicBezTo>
                        <a:pt x="142" y="22"/>
                        <a:pt x="149" y="8"/>
                        <a:pt x="154" y="14"/>
                      </a:cubicBezTo>
                      <a:cubicBezTo>
                        <a:pt x="153" y="9"/>
                        <a:pt x="158" y="5"/>
                        <a:pt x="161" y="5"/>
                      </a:cubicBezTo>
                      <a:cubicBezTo>
                        <a:pt x="162" y="6"/>
                        <a:pt x="162" y="8"/>
                        <a:pt x="162" y="10"/>
                      </a:cubicBezTo>
                      <a:cubicBezTo>
                        <a:pt x="157" y="7"/>
                        <a:pt x="157" y="16"/>
                        <a:pt x="153" y="19"/>
                      </a:cubicBezTo>
                      <a:cubicBezTo>
                        <a:pt x="157" y="16"/>
                        <a:pt x="162" y="19"/>
                        <a:pt x="165" y="14"/>
                      </a:cubicBezTo>
                      <a:cubicBezTo>
                        <a:pt x="164" y="19"/>
                        <a:pt x="164" y="19"/>
                        <a:pt x="164" y="19"/>
                      </a:cubicBezTo>
                      <a:cubicBezTo>
                        <a:pt x="168" y="19"/>
                        <a:pt x="167" y="9"/>
                        <a:pt x="172" y="13"/>
                      </a:cubicBezTo>
                      <a:cubicBezTo>
                        <a:pt x="172" y="16"/>
                        <a:pt x="172" y="16"/>
                        <a:pt x="172" y="16"/>
                      </a:cubicBezTo>
                      <a:cubicBezTo>
                        <a:pt x="181" y="15"/>
                        <a:pt x="193" y="20"/>
                        <a:pt x="200" y="12"/>
                      </a:cubicBezTo>
                      <a:cubicBezTo>
                        <a:pt x="201" y="10"/>
                        <a:pt x="197" y="4"/>
                        <a:pt x="196" y="2"/>
                      </a:cubicBezTo>
                      <a:cubicBezTo>
                        <a:pt x="192" y="4"/>
                        <a:pt x="189" y="9"/>
                        <a:pt x="186" y="12"/>
                      </a:cubicBezTo>
                      <a:cubicBezTo>
                        <a:pt x="186" y="7"/>
                        <a:pt x="186" y="7"/>
                        <a:pt x="186" y="7"/>
                      </a:cubicBezTo>
                      <a:cubicBezTo>
                        <a:pt x="185" y="10"/>
                        <a:pt x="181" y="12"/>
                        <a:pt x="184" y="15"/>
                      </a:cubicBezTo>
                      <a:cubicBezTo>
                        <a:pt x="181" y="18"/>
                        <a:pt x="181" y="11"/>
                        <a:pt x="178" y="14"/>
                      </a:cubicBezTo>
                      <a:cubicBezTo>
                        <a:pt x="178" y="8"/>
                        <a:pt x="180" y="8"/>
                        <a:pt x="180" y="3"/>
                      </a:cubicBezTo>
                      <a:cubicBezTo>
                        <a:pt x="177" y="6"/>
                        <a:pt x="177" y="6"/>
                        <a:pt x="177" y="6"/>
                      </a:cubicBezTo>
                      <a:cubicBezTo>
                        <a:pt x="178" y="4"/>
                        <a:pt x="175" y="4"/>
                        <a:pt x="176" y="2"/>
                      </a:cubicBezTo>
                      <a:cubicBezTo>
                        <a:pt x="171" y="9"/>
                        <a:pt x="169" y="0"/>
                        <a:pt x="163" y="3"/>
                      </a:cubicBezTo>
                      <a:cubicBezTo>
                        <a:pt x="167" y="4"/>
                        <a:pt x="167" y="4"/>
                        <a:pt x="167" y="4"/>
                      </a:cubicBezTo>
                      <a:cubicBezTo>
                        <a:pt x="167" y="7"/>
                        <a:pt x="165" y="7"/>
                        <a:pt x="164" y="8"/>
                      </a:cubicBezTo>
                      <a:cubicBezTo>
                        <a:pt x="162" y="4"/>
                        <a:pt x="161" y="4"/>
                        <a:pt x="158" y="3"/>
                      </a:cubicBezTo>
                      <a:cubicBezTo>
                        <a:pt x="156" y="5"/>
                        <a:pt x="155" y="10"/>
                        <a:pt x="152" y="11"/>
                      </a:cubicBezTo>
                      <a:cubicBezTo>
                        <a:pt x="152" y="5"/>
                        <a:pt x="146" y="8"/>
                        <a:pt x="145" y="3"/>
                      </a:cubicBezTo>
                      <a:cubicBezTo>
                        <a:pt x="145" y="9"/>
                        <a:pt x="139" y="6"/>
                        <a:pt x="139" y="9"/>
                      </a:cubicBezTo>
                      <a:cubicBezTo>
                        <a:pt x="137" y="10"/>
                        <a:pt x="135" y="10"/>
                        <a:pt x="135" y="7"/>
                      </a:cubicBezTo>
                      <a:cubicBezTo>
                        <a:pt x="136" y="6"/>
                        <a:pt x="136" y="6"/>
                        <a:pt x="136" y="6"/>
                      </a:cubicBezTo>
                      <a:cubicBezTo>
                        <a:pt x="134" y="6"/>
                        <a:pt x="134" y="6"/>
                        <a:pt x="134" y="6"/>
                      </a:cubicBezTo>
                      <a:cubicBezTo>
                        <a:pt x="134" y="4"/>
                        <a:pt x="134" y="4"/>
                        <a:pt x="134" y="4"/>
                      </a:cubicBezTo>
                      <a:cubicBezTo>
                        <a:pt x="133" y="4"/>
                        <a:pt x="133" y="8"/>
                        <a:pt x="131" y="6"/>
                      </a:cubicBezTo>
                      <a:cubicBezTo>
                        <a:pt x="131" y="4"/>
                        <a:pt x="132" y="4"/>
                        <a:pt x="133" y="4"/>
                      </a:cubicBezTo>
                      <a:cubicBezTo>
                        <a:pt x="128" y="3"/>
                        <a:pt x="126" y="12"/>
                        <a:pt x="122" y="8"/>
                      </a:cubicBezTo>
                      <a:cubicBezTo>
                        <a:pt x="122" y="10"/>
                        <a:pt x="117" y="11"/>
                        <a:pt x="118" y="17"/>
                      </a:cubicBezTo>
                      <a:cubicBezTo>
                        <a:pt x="117" y="15"/>
                        <a:pt x="117" y="10"/>
                        <a:pt x="114" y="11"/>
                      </a:cubicBezTo>
                      <a:cubicBezTo>
                        <a:pt x="112" y="16"/>
                        <a:pt x="110" y="9"/>
                        <a:pt x="107" y="13"/>
                      </a:cubicBezTo>
                      <a:cubicBezTo>
                        <a:pt x="110" y="7"/>
                        <a:pt x="107" y="11"/>
                        <a:pt x="110" y="6"/>
                      </a:cubicBezTo>
                      <a:cubicBezTo>
                        <a:pt x="107" y="4"/>
                        <a:pt x="104" y="11"/>
                        <a:pt x="100" y="11"/>
                      </a:cubicBezTo>
                      <a:cubicBezTo>
                        <a:pt x="99" y="7"/>
                        <a:pt x="99" y="7"/>
                        <a:pt x="99" y="7"/>
                      </a:cubicBezTo>
                      <a:cubicBezTo>
                        <a:pt x="98" y="9"/>
                        <a:pt x="96" y="13"/>
                        <a:pt x="94" y="9"/>
                      </a:cubicBezTo>
                      <a:cubicBezTo>
                        <a:pt x="95" y="12"/>
                        <a:pt x="95" y="12"/>
                        <a:pt x="95" y="12"/>
                      </a:cubicBezTo>
                      <a:cubicBezTo>
                        <a:pt x="92" y="11"/>
                        <a:pt x="88" y="12"/>
                        <a:pt x="85" y="9"/>
                      </a:cubicBezTo>
                      <a:cubicBezTo>
                        <a:pt x="82" y="16"/>
                        <a:pt x="82" y="16"/>
                        <a:pt x="82" y="16"/>
                      </a:cubicBezTo>
                      <a:cubicBezTo>
                        <a:pt x="76" y="9"/>
                        <a:pt x="71" y="16"/>
                        <a:pt x="68" y="22"/>
                      </a:cubicBezTo>
                      <a:cubicBezTo>
                        <a:pt x="66" y="22"/>
                        <a:pt x="63" y="21"/>
                        <a:pt x="63" y="20"/>
                      </a:cubicBezTo>
                      <a:cubicBezTo>
                        <a:pt x="65" y="17"/>
                        <a:pt x="65" y="17"/>
                        <a:pt x="65" y="17"/>
                      </a:cubicBezTo>
                      <a:cubicBezTo>
                        <a:pt x="62" y="17"/>
                        <a:pt x="59" y="13"/>
                        <a:pt x="58" y="19"/>
                      </a:cubicBezTo>
                      <a:cubicBezTo>
                        <a:pt x="55" y="21"/>
                        <a:pt x="56" y="16"/>
                        <a:pt x="54" y="15"/>
                      </a:cubicBezTo>
                      <a:cubicBezTo>
                        <a:pt x="49" y="23"/>
                        <a:pt x="38" y="10"/>
                        <a:pt x="37" y="22"/>
                      </a:cubicBezTo>
                      <a:cubicBezTo>
                        <a:pt x="39" y="22"/>
                        <a:pt x="43" y="24"/>
                        <a:pt x="47" y="23"/>
                      </a:cubicBezTo>
                      <a:cubicBezTo>
                        <a:pt x="47" y="25"/>
                        <a:pt x="48" y="27"/>
                        <a:pt x="46" y="28"/>
                      </a:cubicBezTo>
                      <a:cubicBezTo>
                        <a:pt x="42" y="29"/>
                        <a:pt x="40" y="24"/>
                        <a:pt x="36" y="27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28" y="12"/>
                        <a:pt x="23" y="31"/>
                        <a:pt x="16" y="2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" name="Freeform 1570"/>
                <p:cNvSpPr>
                  <a:spLocks/>
                </p:cNvSpPr>
                <p:nvPr/>
              </p:nvSpPr>
              <p:spPr bwMode="auto">
                <a:xfrm>
                  <a:off x="3646" y="3192"/>
                  <a:ext cx="3" cy="4"/>
                </a:xfrm>
                <a:custGeom>
                  <a:avLst/>
                  <a:gdLst>
                    <a:gd name="T0" fmla="*/ 3 w 3"/>
                    <a:gd name="T1" fmla="*/ 4 h 4"/>
                    <a:gd name="T2" fmla="*/ 0 w 3"/>
                    <a:gd name="T3" fmla="*/ 0 h 4"/>
                    <a:gd name="T4" fmla="*/ 0 w 3"/>
                    <a:gd name="T5" fmla="*/ 3 h 4"/>
                    <a:gd name="T6" fmla="*/ 3 w 3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2" y="3"/>
                        <a:pt x="3" y="4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6" name="Freeform 1571"/>
                <p:cNvSpPr>
                  <a:spLocks/>
                </p:cNvSpPr>
                <p:nvPr/>
              </p:nvSpPr>
              <p:spPr bwMode="auto">
                <a:xfrm>
                  <a:off x="3645" y="3195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1 h 2"/>
                    <a:gd name="T6" fmla="*/ 1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1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7" name="Freeform 1572"/>
                <p:cNvSpPr>
                  <a:spLocks/>
                </p:cNvSpPr>
                <p:nvPr/>
              </p:nvSpPr>
              <p:spPr bwMode="auto">
                <a:xfrm>
                  <a:off x="3590" y="3201"/>
                  <a:ext cx="4" cy="2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1 h 2"/>
                    <a:gd name="T4" fmla="*/ 4 w 4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cubicBezTo>
                        <a:pt x="3" y="0"/>
                        <a:pt x="2" y="0"/>
                        <a:pt x="0" y="1"/>
                      </a:cubicBezTo>
                      <a:cubicBezTo>
                        <a:pt x="1" y="1"/>
                        <a:pt x="3" y="2"/>
                        <a:pt x="4" y="0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8" name="Freeform 1573"/>
                <p:cNvSpPr>
                  <a:spLocks/>
                </p:cNvSpPr>
                <p:nvPr/>
              </p:nvSpPr>
              <p:spPr bwMode="auto">
                <a:xfrm>
                  <a:off x="3590" y="320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2 w 2"/>
                    <a:gd name="T5" fmla="*/ 0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9" name="Freeform 1574"/>
                <p:cNvSpPr>
                  <a:spLocks/>
                </p:cNvSpPr>
                <p:nvPr/>
              </p:nvSpPr>
              <p:spPr bwMode="auto">
                <a:xfrm>
                  <a:off x="3500" y="3200"/>
                  <a:ext cx="90" cy="24"/>
                </a:xfrm>
                <a:custGeom>
                  <a:avLst/>
                  <a:gdLst>
                    <a:gd name="T0" fmla="*/ 18 w 105"/>
                    <a:gd name="T1" fmla="*/ 15 h 28"/>
                    <a:gd name="T2" fmla="*/ 13 w 105"/>
                    <a:gd name="T3" fmla="*/ 19 h 28"/>
                    <a:gd name="T4" fmla="*/ 9 w 105"/>
                    <a:gd name="T5" fmla="*/ 16 h 28"/>
                    <a:gd name="T6" fmla="*/ 2 w 105"/>
                    <a:gd name="T7" fmla="*/ 24 h 28"/>
                    <a:gd name="T8" fmla="*/ 52 w 105"/>
                    <a:gd name="T9" fmla="*/ 18 h 28"/>
                    <a:gd name="T10" fmla="*/ 50 w 105"/>
                    <a:gd name="T11" fmla="*/ 21 h 28"/>
                    <a:gd name="T12" fmla="*/ 68 w 105"/>
                    <a:gd name="T13" fmla="*/ 15 h 28"/>
                    <a:gd name="T14" fmla="*/ 67 w 105"/>
                    <a:gd name="T15" fmla="*/ 21 h 28"/>
                    <a:gd name="T16" fmla="*/ 79 w 105"/>
                    <a:gd name="T17" fmla="*/ 18 h 28"/>
                    <a:gd name="T18" fmla="*/ 78 w 105"/>
                    <a:gd name="T19" fmla="*/ 15 h 28"/>
                    <a:gd name="T20" fmla="*/ 81 w 105"/>
                    <a:gd name="T21" fmla="*/ 16 h 28"/>
                    <a:gd name="T22" fmla="*/ 81 w 105"/>
                    <a:gd name="T23" fmla="*/ 15 h 28"/>
                    <a:gd name="T24" fmla="*/ 88 w 105"/>
                    <a:gd name="T25" fmla="*/ 14 h 28"/>
                    <a:gd name="T26" fmla="*/ 86 w 105"/>
                    <a:gd name="T27" fmla="*/ 16 h 28"/>
                    <a:gd name="T28" fmla="*/ 91 w 105"/>
                    <a:gd name="T29" fmla="*/ 13 h 28"/>
                    <a:gd name="T30" fmla="*/ 91 w 105"/>
                    <a:gd name="T31" fmla="*/ 17 h 28"/>
                    <a:gd name="T32" fmla="*/ 105 w 105"/>
                    <a:gd name="T33" fmla="*/ 10 h 28"/>
                    <a:gd name="T34" fmla="*/ 105 w 105"/>
                    <a:gd name="T35" fmla="*/ 6 h 28"/>
                    <a:gd name="T36" fmla="*/ 94 w 105"/>
                    <a:gd name="T37" fmla="*/ 11 h 28"/>
                    <a:gd name="T38" fmla="*/ 95 w 105"/>
                    <a:gd name="T39" fmla="*/ 11 h 28"/>
                    <a:gd name="T40" fmla="*/ 88 w 105"/>
                    <a:gd name="T41" fmla="*/ 13 h 28"/>
                    <a:gd name="T42" fmla="*/ 92 w 105"/>
                    <a:gd name="T43" fmla="*/ 7 h 28"/>
                    <a:gd name="T44" fmla="*/ 79 w 105"/>
                    <a:gd name="T45" fmla="*/ 4 h 28"/>
                    <a:gd name="T46" fmla="*/ 80 w 105"/>
                    <a:gd name="T47" fmla="*/ 4 h 28"/>
                    <a:gd name="T48" fmla="*/ 76 w 105"/>
                    <a:gd name="T49" fmla="*/ 6 h 28"/>
                    <a:gd name="T50" fmla="*/ 79 w 105"/>
                    <a:gd name="T51" fmla="*/ 8 h 28"/>
                    <a:gd name="T52" fmla="*/ 77 w 105"/>
                    <a:gd name="T53" fmla="*/ 15 h 28"/>
                    <a:gd name="T54" fmla="*/ 73 w 105"/>
                    <a:gd name="T55" fmla="*/ 15 h 28"/>
                    <a:gd name="T56" fmla="*/ 75 w 105"/>
                    <a:gd name="T57" fmla="*/ 9 h 28"/>
                    <a:gd name="T58" fmla="*/ 73 w 105"/>
                    <a:gd name="T59" fmla="*/ 12 h 28"/>
                    <a:gd name="T60" fmla="*/ 68 w 105"/>
                    <a:gd name="T61" fmla="*/ 6 h 28"/>
                    <a:gd name="T62" fmla="*/ 68 w 105"/>
                    <a:gd name="T63" fmla="*/ 12 h 28"/>
                    <a:gd name="T64" fmla="*/ 48 w 105"/>
                    <a:gd name="T65" fmla="*/ 14 h 28"/>
                    <a:gd name="T66" fmla="*/ 51 w 105"/>
                    <a:gd name="T67" fmla="*/ 10 h 28"/>
                    <a:gd name="T68" fmla="*/ 47 w 105"/>
                    <a:gd name="T69" fmla="*/ 14 h 28"/>
                    <a:gd name="T70" fmla="*/ 34 w 105"/>
                    <a:gd name="T71" fmla="*/ 13 h 28"/>
                    <a:gd name="T72" fmla="*/ 35 w 105"/>
                    <a:gd name="T73" fmla="*/ 15 h 28"/>
                    <a:gd name="T74" fmla="*/ 22 w 105"/>
                    <a:gd name="T75" fmla="*/ 15 h 28"/>
                    <a:gd name="T76" fmla="*/ 22 w 105"/>
                    <a:gd name="T77" fmla="*/ 15 h 28"/>
                    <a:gd name="T78" fmla="*/ 16 w 105"/>
                    <a:gd name="T79" fmla="*/ 21 h 28"/>
                    <a:gd name="T80" fmla="*/ 18 w 105"/>
                    <a:gd name="T81" fmla="*/ 1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05" h="28">
                      <a:moveTo>
                        <a:pt x="18" y="15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3" y="17"/>
                        <a:pt x="7" y="20"/>
                        <a:pt x="9" y="16"/>
                      </a:cubicBezTo>
                      <a:cubicBezTo>
                        <a:pt x="6" y="21"/>
                        <a:pt x="0" y="16"/>
                        <a:pt x="2" y="24"/>
                      </a:cubicBezTo>
                      <a:cubicBezTo>
                        <a:pt x="16" y="21"/>
                        <a:pt x="36" y="25"/>
                        <a:pt x="52" y="18"/>
                      </a:cubicBezTo>
                      <a:cubicBezTo>
                        <a:pt x="50" y="21"/>
                        <a:pt x="50" y="21"/>
                        <a:pt x="50" y="21"/>
                      </a:cubicBezTo>
                      <a:cubicBezTo>
                        <a:pt x="58" y="15"/>
                        <a:pt x="62" y="28"/>
                        <a:pt x="68" y="15"/>
                      </a:cubicBezTo>
                      <a:cubicBezTo>
                        <a:pt x="67" y="21"/>
                        <a:pt x="67" y="21"/>
                        <a:pt x="67" y="21"/>
                      </a:cubicBezTo>
                      <a:cubicBezTo>
                        <a:pt x="72" y="23"/>
                        <a:pt x="74" y="12"/>
                        <a:pt x="79" y="18"/>
                      </a:cubicBezTo>
                      <a:cubicBezTo>
                        <a:pt x="78" y="15"/>
                        <a:pt x="78" y="15"/>
                        <a:pt x="78" y="15"/>
                      </a:cubicBezTo>
                      <a:cubicBezTo>
                        <a:pt x="79" y="15"/>
                        <a:pt x="80" y="16"/>
                        <a:pt x="81" y="16"/>
                      </a:cubicBezTo>
                      <a:cubicBezTo>
                        <a:pt x="81" y="15"/>
                        <a:pt x="81" y="15"/>
                        <a:pt x="81" y="15"/>
                      </a:cubicBezTo>
                      <a:cubicBezTo>
                        <a:pt x="83" y="13"/>
                        <a:pt x="85" y="13"/>
                        <a:pt x="88" y="14"/>
                      </a:cubicBezTo>
                      <a:cubicBezTo>
                        <a:pt x="88" y="16"/>
                        <a:pt x="87" y="15"/>
                        <a:pt x="86" y="16"/>
                      </a:cubicBezTo>
                      <a:cubicBezTo>
                        <a:pt x="87" y="18"/>
                        <a:pt x="89" y="13"/>
                        <a:pt x="91" y="13"/>
                      </a:cubicBezTo>
                      <a:cubicBezTo>
                        <a:pt x="93" y="15"/>
                        <a:pt x="91" y="16"/>
                        <a:pt x="91" y="17"/>
                      </a:cubicBezTo>
                      <a:cubicBezTo>
                        <a:pt x="98" y="14"/>
                        <a:pt x="101" y="20"/>
                        <a:pt x="105" y="10"/>
                      </a:cubicBezTo>
                      <a:cubicBezTo>
                        <a:pt x="105" y="9"/>
                        <a:pt x="103" y="7"/>
                        <a:pt x="105" y="6"/>
                      </a:cubicBezTo>
                      <a:cubicBezTo>
                        <a:pt x="101" y="4"/>
                        <a:pt x="98" y="8"/>
                        <a:pt x="94" y="11"/>
                      </a:cubicBezTo>
                      <a:cubicBezTo>
                        <a:pt x="95" y="11"/>
                        <a:pt x="95" y="11"/>
                        <a:pt x="95" y="11"/>
                      </a:cubicBezTo>
                      <a:cubicBezTo>
                        <a:pt x="93" y="20"/>
                        <a:pt x="92" y="9"/>
                        <a:pt x="88" y="13"/>
                      </a:cubicBezTo>
                      <a:cubicBezTo>
                        <a:pt x="89" y="9"/>
                        <a:pt x="91" y="9"/>
                        <a:pt x="92" y="7"/>
                      </a:cubicBezTo>
                      <a:cubicBezTo>
                        <a:pt x="85" y="0"/>
                        <a:pt x="84" y="13"/>
                        <a:pt x="79" y="4"/>
                      </a:cubicBezTo>
                      <a:cubicBezTo>
                        <a:pt x="80" y="4"/>
                        <a:pt x="80" y="4"/>
                        <a:pt x="80" y="4"/>
                      </a:cubicBezTo>
                      <a:cubicBezTo>
                        <a:pt x="79" y="3"/>
                        <a:pt x="78" y="5"/>
                        <a:pt x="76" y="6"/>
                      </a:cubicBezTo>
                      <a:cubicBezTo>
                        <a:pt x="77" y="7"/>
                        <a:pt x="78" y="7"/>
                        <a:pt x="79" y="8"/>
                      </a:cubicBezTo>
                      <a:cubicBezTo>
                        <a:pt x="78" y="9"/>
                        <a:pt x="77" y="13"/>
                        <a:pt x="77" y="15"/>
                      </a:cubicBezTo>
                      <a:cubicBezTo>
                        <a:pt x="75" y="11"/>
                        <a:pt x="75" y="17"/>
                        <a:pt x="73" y="15"/>
                      </a:cubicBezTo>
                      <a:cubicBezTo>
                        <a:pt x="72" y="11"/>
                        <a:pt x="74" y="12"/>
                        <a:pt x="75" y="9"/>
                      </a:cubicBezTo>
                      <a:cubicBezTo>
                        <a:pt x="73" y="12"/>
                        <a:pt x="73" y="12"/>
                        <a:pt x="73" y="12"/>
                      </a:cubicBezTo>
                      <a:cubicBezTo>
                        <a:pt x="70" y="13"/>
                        <a:pt x="70" y="8"/>
                        <a:pt x="68" y="6"/>
                      </a:cubicBezTo>
                      <a:cubicBezTo>
                        <a:pt x="66" y="9"/>
                        <a:pt x="70" y="8"/>
                        <a:pt x="68" y="12"/>
                      </a:cubicBezTo>
                      <a:cubicBezTo>
                        <a:pt x="65" y="8"/>
                        <a:pt x="53" y="10"/>
                        <a:pt x="48" y="14"/>
                      </a:cubicBezTo>
                      <a:cubicBezTo>
                        <a:pt x="50" y="13"/>
                        <a:pt x="48" y="9"/>
                        <a:pt x="51" y="10"/>
                      </a:cubicBezTo>
                      <a:cubicBezTo>
                        <a:pt x="50" y="9"/>
                        <a:pt x="47" y="11"/>
                        <a:pt x="47" y="14"/>
                      </a:cubicBezTo>
                      <a:cubicBezTo>
                        <a:pt x="43" y="17"/>
                        <a:pt x="38" y="15"/>
                        <a:pt x="34" y="13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2" y="21"/>
                        <a:pt x="28" y="12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1" y="16"/>
                        <a:pt x="19" y="23"/>
                        <a:pt x="16" y="21"/>
                      </a:cubicBezTo>
                      <a:cubicBezTo>
                        <a:pt x="17" y="18"/>
                        <a:pt x="18" y="18"/>
                        <a:pt x="18" y="1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0" name="Freeform 1575"/>
                <p:cNvSpPr>
                  <a:spLocks/>
                </p:cNvSpPr>
                <p:nvPr/>
              </p:nvSpPr>
              <p:spPr bwMode="auto">
                <a:xfrm>
                  <a:off x="3496" y="3214"/>
                  <a:ext cx="4" cy="8"/>
                </a:xfrm>
                <a:custGeom>
                  <a:avLst/>
                  <a:gdLst>
                    <a:gd name="T0" fmla="*/ 3 w 5"/>
                    <a:gd name="T1" fmla="*/ 5 h 9"/>
                    <a:gd name="T2" fmla="*/ 5 w 5"/>
                    <a:gd name="T3" fmla="*/ 1 h 9"/>
                    <a:gd name="T4" fmla="*/ 1 w 5"/>
                    <a:gd name="T5" fmla="*/ 8 h 9"/>
                    <a:gd name="T6" fmla="*/ 4 w 5"/>
                    <a:gd name="T7" fmla="*/ 7 h 9"/>
                    <a:gd name="T8" fmla="*/ 3 w 5"/>
                    <a:gd name="T9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9">
                      <a:moveTo>
                        <a:pt x="3" y="5"/>
                      </a:move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0"/>
                        <a:pt x="0" y="5"/>
                        <a:pt x="1" y="8"/>
                      </a:cubicBezTo>
                      <a:cubicBezTo>
                        <a:pt x="2" y="7"/>
                        <a:pt x="4" y="9"/>
                        <a:pt x="4" y="7"/>
                      </a:cubicBezTo>
                      <a:cubicBezTo>
                        <a:pt x="4" y="6"/>
                        <a:pt x="4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1" name="Freeform 1576"/>
                <p:cNvSpPr>
                  <a:spLocks/>
                </p:cNvSpPr>
                <p:nvPr/>
              </p:nvSpPr>
              <p:spPr bwMode="auto">
                <a:xfrm>
                  <a:off x="3450" y="3210"/>
                  <a:ext cx="47" cy="15"/>
                </a:xfrm>
                <a:custGeom>
                  <a:avLst/>
                  <a:gdLst>
                    <a:gd name="T0" fmla="*/ 20 w 55"/>
                    <a:gd name="T1" fmla="*/ 8 h 17"/>
                    <a:gd name="T2" fmla="*/ 19 w 55"/>
                    <a:gd name="T3" fmla="*/ 11 h 17"/>
                    <a:gd name="T4" fmla="*/ 39 w 55"/>
                    <a:gd name="T5" fmla="*/ 14 h 17"/>
                    <a:gd name="T6" fmla="*/ 46 w 55"/>
                    <a:gd name="T7" fmla="*/ 8 h 17"/>
                    <a:gd name="T8" fmla="*/ 47 w 55"/>
                    <a:gd name="T9" fmla="*/ 12 h 17"/>
                    <a:gd name="T10" fmla="*/ 53 w 55"/>
                    <a:gd name="T11" fmla="*/ 7 h 17"/>
                    <a:gd name="T12" fmla="*/ 50 w 55"/>
                    <a:gd name="T13" fmla="*/ 9 h 17"/>
                    <a:gd name="T14" fmla="*/ 50 w 55"/>
                    <a:gd name="T15" fmla="*/ 7 h 17"/>
                    <a:gd name="T16" fmla="*/ 47 w 55"/>
                    <a:gd name="T17" fmla="*/ 8 h 17"/>
                    <a:gd name="T18" fmla="*/ 48 w 55"/>
                    <a:gd name="T19" fmla="*/ 5 h 17"/>
                    <a:gd name="T20" fmla="*/ 38 w 55"/>
                    <a:gd name="T21" fmla="*/ 10 h 17"/>
                    <a:gd name="T22" fmla="*/ 39 w 55"/>
                    <a:gd name="T23" fmla="*/ 5 h 17"/>
                    <a:gd name="T24" fmla="*/ 29 w 55"/>
                    <a:gd name="T25" fmla="*/ 2 h 17"/>
                    <a:gd name="T26" fmla="*/ 30 w 55"/>
                    <a:gd name="T27" fmla="*/ 4 h 17"/>
                    <a:gd name="T28" fmla="*/ 31 w 55"/>
                    <a:gd name="T29" fmla="*/ 8 h 17"/>
                    <a:gd name="T30" fmla="*/ 28 w 55"/>
                    <a:gd name="T31" fmla="*/ 2 h 17"/>
                    <a:gd name="T32" fmla="*/ 10 w 55"/>
                    <a:gd name="T33" fmla="*/ 3 h 17"/>
                    <a:gd name="T34" fmla="*/ 5 w 55"/>
                    <a:gd name="T35" fmla="*/ 10 h 17"/>
                    <a:gd name="T36" fmla="*/ 7 w 55"/>
                    <a:gd name="T37" fmla="*/ 5 h 17"/>
                    <a:gd name="T38" fmla="*/ 4 w 55"/>
                    <a:gd name="T39" fmla="*/ 3 h 17"/>
                    <a:gd name="T40" fmla="*/ 0 w 55"/>
                    <a:gd name="T41" fmla="*/ 12 h 17"/>
                    <a:gd name="T42" fmla="*/ 20 w 55"/>
                    <a:gd name="T43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5" h="17">
                      <a:moveTo>
                        <a:pt x="20" y="8"/>
                      </a:moveTo>
                      <a:cubicBezTo>
                        <a:pt x="19" y="8"/>
                        <a:pt x="19" y="10"/>
                        <a:pt x="19" y="11"/>
                      </a:cubicBezTo>
                      <a:cubicBezTo>
                        <a:pt x="27" y="11"/>
                        <a:pt x="36" y="11"/>
                        <a:pt x="39" y="14"/>
                      </a:cubicBezTo>
                      <a:cubicBezTo>
                        <a:pt x="42" y="15"/>
                        <a:pt x="43" y="9"/>
                        <a:pt x="46" y="8"/>
                      </a:cubicBezTo>
                      <a:cubicBezTo>
                        <a:pt x="47" y="12"/>
                        <a:pt x="47" y="12"/>
                        <a:pt x="47" y="12"/>
                      </a:cubicBezTo>
                      <a:cubicBezTo>
                        <a:pt x="49" y="9"/>
                        <a:pt x="55" y="14"/>
                        <a:pt x="53" y="7"/>
                      </a:cubicBezTo>
                      <a:cubicBezTo>
                        <a:pt x="53" y="7"/>
                        <a:pt x="51" y="10"/>
                        <a:pt x="50" y="9"/>
                      </a:cubicBezTo>
                      <a:cubicBezTo>
                        <a:pt x="50" y="7"/>
                        <a:pt x="50" y="7"/>
                        <a:pt x="50" y="7"/>
                      </a:cubicBezTo>
                      <a:cubicBezTo>
                        <a:pt x="47" y="8"/>
                        <a:pt x="47" y="8"/>
                        <a:pt x="47" y="8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3" y="0"/>
                        <a:pt x="44" y="13"/>
                        <a:pt x="38" y="10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35" y="4"/>
                        <a:pt x="33" y="6"/>
                        <a:pt x="29" y="2"/>
                      </a:cubicBezTo>
                      <a:cubicBezTo>
                        <a:pt x="29" y="2"/>
                        <a:pt x="29" y="5"/>
                        <a:pt x="30" y="4"/>
                      </a:cubicBezTo>
                      <a:cubicBezTo>
                        <a:pt x="30" y="4"/>
                        <a:pt x="31" y="6"/>
                        <a:pt x="31" y="8"/>
                      </a:cubicBezTo>
                      <a:cubicBezTo>
                        <a:pt x="24" y="12"/>
                        <a:pt x="32" y="5"/>
                        <a:pt x="28" y="2"/>
                      </a:cubicBezTo>
                      <a:cubicBezTo>
                        <a:pt x="22" y="6"/>
                        <a:pt x="12" y="8"/>
                        <a:pt x="10" y="3"/>
                      </a:cubicBezTo>
                      <a:cubicBezTo>
                        <a:pt x="12" y="7"/>
                        <a:pt x="8" y="10"/>
                        <a:pt x="5" y="10"/>
                      </a:cubicBezTo>
                      <a:cubicBezTo>
                        <a:pt x="4" y="7"/>
                        <a:pt x="7" y="6"/>
                        <a:pt x="7" y="5"/>
                      </a:cubicBezTo>
                      <a:cubicBezTo>
                        <a:pt x="6" y="4"/>
                        <a:pt x="5" y="2"/>
                        <a:pt x="4" y="3"/>
                      </a:cubicBezTo>
                      <a:cubicBezTo>
                        <a:pt x="5" y="6"/>
                        <a:pt x="3" y="11"/>
                        <a:pt x="0" y="12"/>
                      </a:cubicBezTo>
                      <a:cubicBezTo>
                        <a:pt x="6" y="17"/>
                        <a:pt x="13" y="6"/>
                        <a:pt x="20" y="8"/>
                      </a:cubicBez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2" name="Freeform 1577"/>
                <p:cNvSpPr>
                  <a:spLocks/>
                </p:cNvSpPr>
                <p:nvPr/>
              </p:nvSpPr>
              <p:spPr bwMode="auto">
                <a:xfrm>
                  <a:off x="3463" y="3220"/>
                  <a:ext cx="3" cy="1"/>
                </a:xfrm>
                <a:custGeom>
                  <a:avLst/>
                  <a:gdLst>
                    <a:gd name="T0" fmla="*/ 1 w 3"/>
                    <a:gd name="T1" fmla="*/ 1 h 1"/>
                    <a:gd name="T2" fmla="*/ 3 w 3"/>
                    <a:gd name="T3" fmla="*/ 0 h 1"/>
                    <a:gd name="T4" fmla="*/ 0 w 3"/>
                    <a:gd name="T5" fmla="*/ 0 h 1"/>
                    <a:gd name="T6" fmla="*/ 1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A0EA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3" name="Freeform 1578"/>
                <p:cNvSpPr>
                  <a:spLocks/>
                </p:cNvSpPr>
                <p:nvPr/>
              </p:nvSpPr>
              <p:spPr bwMode="auto">
                <a:xfrm>
                  <a:off x="3495" y="2662"/>
                  <a:ext cx="574" cy="427"/>
                </a:xfrm>
                <a:custGeom>
                  <a:avLst/>
                  <a:gdLst>
                    <a:gd name="T0" fmla="*/ 14 w 666"/>
                    <a:gd name="T1" fmla="*/ 36 h 495"/>
                    <a:gd name="T2" fmla="*/ 17 w 666"/>
                    <a:gd name="T3" fmla="*/ 5 h 495"/>
                    <a:gd name="T4" fmla="*/ 51 w 666"/>
                    <a:gd name="T5" fmla="*/ 7 h 495"/>
                    <a:gd name="T6" fmla="*/ 232 w 666"/>
                    <a:gd name="T7" fmla="*/ 13 h 495"/>
                    <a:gd name="T8" fmla="*/ 396 w 666"/>
                    <a:gd name="T9" fmla="*/ 25 h 495"/>
                    <a:gd name="T10" fmla="*/ 550 w 666"/>
                    <a:gd name="T11" fmla="*/ 27 h 495"/>
                    <a:gd name="T12" fmla="*/ 603 w 666"/>
                    <a:gd name="T13" fmla="*/ 17 h 495"/>
                    <a:gd name="T14" fmla="*/ 644 w 666"/>
                    <a:gd name="T15" fmla="*/ 12 h 495"/>
                    <a:gd name="T16" fmla="*/ 650 w 666"/>
                    <a:gd name="T17" fmla="*/ 82 h 495"/>
                    <a:gd name="T18" fmla="*/ 653 w 666"/>
                    <a:gd name="T19" fmla="*/ 153 h 495"/>
                    <a:gd name="T20" fmla="*/ 659 w 666"/>
                    <a:gd name="T21" fmla="*/ 339 h 495"/>
                    <a:gd name="T22" fmla="*/ 657 w 666"/>
                    <a:gd name="T23" fmla="*/ 427 h 495"/>
                    <a:gd name="T24" fmla="*/ 645 w 666"/>
                    <a:gd name="T25" fmla="*/ 485 h 495"/>
                    <a:gd name="T26" fmla="*/ 583 w 666"/>
                    <a:gd name="T27" fmla="*/ 493 h 495"/>
                    <a:gd name="T28" fmla="*/ 497 w 666"/>
                    <a:gd name="T29" fmla="*/ 491 h 495"/>
                    <a:gd name="T30" fmla="*/ 421 w 666"/>
                    <a:gd name="T31" fmla="*/ 487 h 495"/>
                    <a:gd name="T32" fmla="*/ 331 w 666"/>
                    <a:gd name="T33" fmla="*/ 487 h 495"/>
                    <a:gd name="T34" fmla="*/ 6 w 666"/>
                    <a:gd name="T35" fmla="*/ 470 h 495"/>
                    <a:gd name="T36" fmla="*/ 11 w 666"/>
                    <a:gd name="T37" fmla="*/ 318 h 495"/>
                    <a:gd name="T38" fmla="*/ 36 w 666"/>
                    <a:gd name="T39" fmla="*/ 249 h 495"/>
                    <a:gd name="T40" fmla="*/ 31 w 666"/>
                    <a:gd name="T41" fmla="*/ 223 h 495"/>
                    <a:gd name="T42" fmla="*/ 17 w 666"/>
                    <a:gd name="T43" fmla="*/ 200 h 495"/>
                    <a:gd name="T44" fmla="*/ 1 w 666"/>
                    <a:gd name="T45" fmla="*/ 178 h 495"/>
                    <a:gd name="T46" fmla="*/ 15 w 666"/>
                    <a:gd name="T47" fmla="*/ 144 h 495"/>
                    <a:gd name="T48" fmla="*/ 14 w 666"/>
                    <a:gd name="T49" fmla="*/ 36 h 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66" h="495">
                      <a:moveTo>
                        <a:pt x="14" y="36"/>
                      </a:moveTo>
                      <a:cubicBezTo>
                        <a:pt x="14" y="29"/>
                        <a:pt x="11" y="10"/>
                        <a:pt x="17" y="5"/>
                      </a:cubicBezTo>
                      <a:cubicBezTo>
                        <a:pt x="24" y="0"/>
                        <a:pt x="43" y="7"/>
                        <a:pt x="51" y="7"/>
                      </a:cubicBezTo>
                      <a:cubicBezTo>
                        <a:pt x="111" y="6"/>
                        <a:pt x="172" y="8"/>
                        <a:pt x="232" y="13"/>
                      </a:cubicBezTo>
                      <a:cubicBezTo>
                        <a:pt x="286" y="18"/>
                        <a:pt x="341" y="19"/>
                        <a:pt x="396" y="25"/>
                      </a:cubicBezTo>
                      <a:cubicBezTo>
                        <a:pt x="449" y="30"/>
                        <a:pt x="497" y="35"/>
                        <a:pt x="550" y="27"/>
                      </a:cubicBezTo>
                      <a:cubicBezTo>
                        <a:pt x="567" y="25"/>
                        <a:pt x="585" y="23"/>
                        <a:pt x="603" y="17"/>
                      </a:cubicBezTo>
                      <a:cubicBezTo>
                        <a:pt x="616" y="13"/>
                        <a:pt x="631" y="16"/>
                        <a:pt x="644" y="12"/>
                      </a:cubicBezTo>
                      <a:cubicBezTo>
                        <a:pt x="645" y="35"/>
                        <a:pt x="648" y="58"/>
                        <a:pt x="650" y="82"/>
                      </a:cubicBezTo>
                      <a:cubicBezTo>
                        <a:pt x="652" y="105"/>
                        <a:pt x="652" y="129"/>
                        <a:pt x="653" y="153"/>
                      </a:cubicBezTo>
                      <a:cubicBezTo>
                        <a:pt x="656" y="215"/>
                        <a:pt x="659" y="277"/>
                        <a:pt x="659" y="339"/>
                      </a:cubicBezTo>
                      <a:cubicBezTo>
                        <a:pt x="659" y="369"/>
                        <a:pt x="659" y="398"/>
                        <a:pt x="657" y="427"/>
                      </a:cubicBezTo>
                      <a:cubicBezTo>
                        <a:pt x="655" y="445"/>
                        <a:pt x="666" y="475"/>
                        <a:pt x="645" y="485"/>
                      </a:cubicBezTo>
                      <a:cubicBezTo>
                        <a:pt x="627" y="493"/>
                        <a:pt x="604" y="492"/>
                        <a:pt x="583" y="493"/>
                      </a:cubicBezTo>
                      <a:cubicBezTo>
                        <a:pt x="555" y="495"/>
                        <a:pt x="526" y="489"/>
                        <a:pt x="497" y="491"/>
                      </a:cubicBezTo>
                      <a:cubicBezTo>
                        <a:pt x="470" y="492"/>
                        <a:pt x="447" y="491"/>
                        <a:pt x="421" y="487"/>
                      </a:cubicBezTo>
                      <a:cubicBezTo>
                        <a:pt x="391" y="483"/>
                        <a:pt x="361" y="489"/>
                        <a:pt x="331" y="487"/>
                      </a:cubicBezTo>
                      <a:cubicBezTo>
                        <a:pt x="223" y="478"/>
                        <a:pt x="115" y="475"/>
                        <a:pt x="6" y="470"/>
                      </a:cubicBezTo>
                      <a:cubicBezTo>
                        <a:pt x="10" y="420"/>
                        <a:pt x="13" y="369"/>
                        <a:pt x="11" y="318"/>
                      </a:cubicBezTo>
                      <a:cubicBezTo>
                        <a:pt x="11" y="292"/>
                        <a:pt x="27" y="274"/>
                        <a:pt x="36" y="249"/>
                      </a:cubicBezTo>
                      <a:cubicBezTo>
                        <a:pt x="40" y="237"/>
                        <a:pt x="37" y="234"/>
                        <a:pt x="31" y="223"/>
                      </a:cubicBezTo>
                      <a:cubicBezTo>
                        <a:pt x="26" y="215"/>
                        <a:pt x="22" y="207"/>
                        <a:pt x="17" y="200"/>
                      </a:cubicBezTo>
                      <a:cubicBezTo>
                        <a:pt x="14" y="194"/>
                        <a:pt x="2" y="185"/>
                        <a:pt x="1" y="178"/>
                      </a:cubicBezTo>
                      <a:cubicBezTo>
                        <a:pt x="0" y="169"/>
                        <a:pt x="13" y="155"/>
                        <a:pt x="15" y="144"/>
                      </a:cubicBezTo>
                      <a:cubicBezTo>
                        <a:pt x="20" y="108"/>
                        <a:pt x="14" y="72"/>
                        <a:pt x="14" y="36"/>
                      </a:cubicBezTo>
                      <a:close/>
                    </a:path>
                  </a:pathLst>
                </a:custGeom>
                <a:solidFill>
                  <a:srgbClr val="DEF7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4" name="Freeform 1579"/>
                <p:cNvSpPr>
                  <a:spLocks/>
                </p:cNvSpPr>
                <p:nvPr/>
              </p:nvSpPr>
              <p:spPr bwMode="auto">
                <a:xfrm>
                  <a:off x="3707" y="2565"/>
                  <a:ext cx="150" cy="86"/>
                </a:xfrm>
                <a:custGeom>
                  <a:avLst/>
                  <a:gdLst>
                    <a:gd name="T0" fmla="*/ 0 w 174"/>
                    <a:gd name="T1" fmla="*/ 6 h 100"/>
                    <a:gd name="T2" fmla="*/ 43 w 174"/>
                    <a:gd name="T3" fmla="*/ 62 h 100"/>
                    <a:gd name="T4" fmla="*/ 92 w 174"/>
                    <a:gd name="T5" fmla="*/ 100 h 100"/>
                    <a:gd name="T6" fmla="*/ 131 w 174"/>
                    <a:gd name="T7" fmla="*/ 55 h 100"/>
                    <a:gd name="T8" fmla="*/ 174 w 174"/>
                    <a:gd name="T9" fmla="*/ 10 h 100"/>
                    <a:gd name="T10" fmla="*/ 87 w 174"/>
                    <a:gd name="T11" fmla="*/ 12 h 100"/>
                    <a:gd name="T12" fmla="*/ 46 w 174"/>
                    <a:gd name="T13" fmla="*/ 6 h 100"/>
                    <a:gd name="T14" fmla="*/ 5 w 174"/>
                    <a:gd name="T15" fmla="*/ 4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4" h="100">
                      <a:moveTo>
                        <a:pt x="0" y="6"/>
                      </a:moveTo>
                      <a:cubicBezTo>
                        <a:pt x="14" y="20"/>
                        <a:pt x="26" y="45"/>
                        <a:pt x="43" y="62"/>
                      </a:cubicBezTo>
                      <a:cubicBezTo>
                        <a:pt x="57" y="74"/>
                        <a:pt x="75" y="92"/>
                        <a:pt x="92" y="100"/>
                      </a:cubicBezTo>
                      <a:cubicBezTo>
                        <a:pt x="105" y="84"/>
                        <a:pt x="116" y="69"/>
                        <a:pt x="131" y="55"/>
                      </a:cubicBezTo>
                      <a:cubicBezTo>
                        <a:pt x="145" y="42"/>
                        <a:pt x="165" y="26"/>
                        <a:pt x="174" y="10"/>
                      </a:cubicBezTo>
                      <a:cubicBezTo>
                        <a:pt x="146" y="5"/>
                        <a:pt x="116" y="16"/>
                        <a:pt x="87" y="12"/>
                      </a:cubicBezTo>
                      <a:cubicBezTo>
                        <a:pt x="74" y="10"/>
                        <a:pt x="60" y="8"/>
                        <a:pt x="46" y="6"/>
                      </a:cubicBezTo>
                      <a:cubicBezTo>
                        <a:pt x="36" y="5"/>
                        <a:pt x="13" y="0"/>
                        <a:pt x="5" y="4"/>
                      </a:cubicBezTo>
                    </a:path>
                  </a:pathLst>
                </a:custGeom>
                <a:solidFill>
                  <a:srgbClr val="ADD5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5" name="Freeform 1580"/>
                <p:cNvSpPr>
                  <a:spLocks/>
                </p:cNvSpPr>
                <p:nvPr/>
              </p:nvSpPr>
              <p:spPr bwMode="auto">
                <a:xfrm>
                  <a:off x="3338" y="1936"/>
                  <a:ext cx="912" cy="651"/>
                </a:xfrm>
                <a:custGeom>
                  <a:avLst/>
                  <a:gdLst>
                    <a:gd name="T0" fmla="*/ 1030 w 1058"/>
                    <a:gd name="T1" fmla="*/ 81 h 755"/>
                    <a:gd name="T2" fmla="*/ 966 w 1058"/>
                    <a:gd name="T3" fmla="*/ 38 h 755"/>
                    <a:gd name="T4" fmla="*/ 891 w 1058"/>
                    <a:gd name="T5" fmla="*/ 21 h 755"/>
                    <a:gd name="T6" fmla="*/ 766 w 1058"/>
                    <a:gd name="T7" fmla="*/ 115 h 755"/>
                    <a:gd name="T8" fmla="*/ 645 w 1058"/>
                    <a:gd name="T9" fmla="*/ 58 h 755"/>
                    <a:gd name="T10" fmla="*/ 471 w 1058"/>
                    <a:gd name="T11" fmla="*/ 51 h 755"/>
                    <a:gd name="T12" fmla="*/ 377 w 1058"/>
                    <a:gd name="T13" fmla="*/ 71 h 755"/>
                    <a:gd name="T14" fmla="*/ 330 w 1058"/>
                    <a:gd name="T15" fmla="*/ 92 h 755"/>
                    <a:gd name="T16" fmla="*/ 289 w 1058"/>
                    <a:gd name="T17" fmla="*/ 110 h 755"/>
                    <a:gd name="T18" fmla="*/ 166 w 1058"/>
                    <a:gd name="T19" fmla="*/ 3 h 755"/>
                    <a:gd name="T20" fmla="*/ 32 w 1058"/>
                    <a:gd name="T21" fmla="*/ 72 h 755"/>
                    <a:gd name="T22" fmla="*/ 33 w 1058"/>
                    <a:gd name="T23" fmla="*/ 223 h 755"/>
                    <a:gd name="T24" fmla="*/ 86 w 1058"/>
                    <a:gd name="T25" fmla="*/ 279 h 755"/>
                    <a:gd name="T26" fmla="*/ 159 w 1058"/>
                    <a:gd name="T27" fmla="*/ 310 h 755"/>
                    <a:gd name="T28" fmla="*/ 166 w 1058"/>
                    <a:gd name="T29" fmla="*/ 306 h 755"/>
                    <a:gd name="T30" fmla="*/ 144 w 1058"/>
                    <a:gd name="T31" fmla="*/ 395 h 755"/>
                    <a:gd name="T32" fmla="*/ 142 w 1058"/>
                    <a:gd name="T33" fmla="*/ 405 h 755"/>
                    <a:gd name="T34" fmla="*/ 140 w 1058"/>
                    <a:gd name="T35" fmla="*/ 409 h 755"/>
                    <a:gd name="T36" fmla="*/ 121 w 1058"/>
                    <a:gd name="T37" fmla="*/ 565 h 755"/>
                    <a:gd name="T38" fmla="*/ 112 w 1058"/>
                    <a:gd name="T39" fmla="*/ 605 h 755"/>
                    <a:gd name="T40" fmla="*/ 99 w 1058"/>
                    <a:gd name="T41" fmla="*/ 693 h 755"/>
                    <a:gd name="T42" fmla="*/ 428 w 1058"/>
                    <a:gd name="T43" fmla="*/ 739 h 755"/>
                    <a:gd name="T44" fmla="*/ 749 w 1058"/>
                    <a:gd name="T45" fmla="*/ 741 h 755"/>
                    <a:gd name="T46" fmla="*/ 945 w 1058"/>
                    <a:gd name="T47" fmla="*/ 709 h 755"/>
                    <a:gd name="T48" fmla="*/ 976 w 1058"/>
                    <a:gd name="T49" fmla="*/ 692 h 755"/>
                    <a:gd name="T50" fmla="*/ 960 w 1058"/>
                    <a:gd name="T51" fmla="*/ 635 h 755"/>
                    <a:gd name="T52" fmla="*/ 934 w 1058"/>
                    <a:gd name="T53" fmla="*/ 511 h 755"/>
                    <a:gd name="T54" fmla="*/ 910 w 1058"/>
                    <a:gd name="T55" fmla="*/ 424 h 755"/>
                    <a:gd name="T56" fmla="*/ 909 w 1058"/>
                    <a:gd name="T57" fmla="*/ 411 h 755"/>
                    <a:gd name="T58" fmla="*/ 892 w 1058"/>
                    <a:gd name="T59" fmla="*/ 337 h 755"/>
                    <a:gd name="T60" fmla="*/ 887 w 1058"/>
                    <a:gd name="T61" fmla="*/ 313 h 755"/>
                    <a:gd name="T62" fmla="*/ 889 w 1058"/>
                    <a:gd name="T63" fmla="*/ 307 h 755"/>
                    <a:gd name="T64" fmla="*/ 939 w 1058"/>
                    <a:gd name="T65" fmla="*/ 313 h 755"/>
                    <a:gd name="T66" fmla="*/ 1029 w 1058"/>
                    <a:gd name="T67" fmla="*/ 233 h 755"/>
                    <a:gd name="T68" fmla="*/ 1030 w 1058"/>
                    <a:gd name="T69" fmla="*/ 81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058" h="755">
                      <a:moveTo>
                        <a:pt x="1030" y="81"/>
                      </a:moveTo>
                      <a:cubicBezTo>
                        <a:pt x="1020" y="62"/>
                        <a:pt x="986" y="46"/>
                        <a:pt x="966" y="38"/>
                      </a:cubicBezTo>
                      <a:cubicBezTo>
                        <a:pt x="944" y="31"/>
                        <a:pt x="915" y="20"/>
                        <a:pt x="891" y="21"/>
                      </a:cubicBezTo>
                      <a:cubicBezTo>
                        <a:pt x="839" y="24"/>
                        <a:pt x="764" y="49"/>
                        <a:pt x="766" y="115"/>
                      </a:cubicBezTo>
                      <a:cubicBezTo>
                        <a:pt x="728" y="95"/>
                        <a:pt x="687" y="69"/>
                        <a:pt x="645" y="58"/>
                      </a:cubicBezTo>
                      <a:cubicBezTo>
                        <a:pt x="588" y="43"/>
                        <a:pt x="529" y="39"/>
                        <a:pt x="471" y="51"/>
                      </a:cubicBezTo>
                      <a:cubicBezTo>
                        <a:pt x="439" y="57"/>
                        <a:pt x="408" y="59"/>
                        <a:pt x="377" y="71"/>
                      </a:cubicBezTo>
                      <a:cubicBezTo>
                        <a:pt x="361" y="78"/>
                        <a:pt x="345" y="84"/>
                        <a:pt x="330" y="92"/>
                      </a:cubicBezTo>
                      <a:cubicBezTo>
                        <a:pt x="318" y="97"/>
                        <a:pt x="301" y="112"/>
                        <a:pt x="289" y="110"/>
                      </a:cubicBezTo>
                      <a:cubicBezTo>
                        <a:pt x="287" y="46"/>
                        <a:pt x="225" y="6"/>
                        <a:pt x="166" y="3"/>
                      </a:cubicBezTo>
                      <a:cubicBezTo>
                        <a:pt x="113" y="0"/>
                        <a:pt x="63" y="30"/>
                        <a:pt x="32" y="72"/>
                      </a:cubicBezTo>
                      <a:cubicBezTo>
                        <a:pt x="0" y="116"/>
                        <a:pt x="1" y="181"/>
                        <a:pt x="33" y="223"/>
                      </a:cubicBezTo>
                      <a:cubicBezTo>
                        <a:pt x="48" y="243"/>
                        <a:pt x="66" y="264"/>
                        <a:pt x="86" y="279"/>
                      </a:cubicBezTo>
                      <a:cubicBezTo>
                        <a:pt x="108" y="295"/>
                        <a:pt x="135" y="299"/>
                        <a:pt x="159" y="310"/>
                      </a:cubicBezTo>
                      <a:cubicBezTo>
                        <a:pt x="166" y="306"/>
                        <a:pt x="166" y="306"/>
                        <a:pt x="166" y="306"/>
                      </a:cubicBezTo>
                      <a:cubicBezTo>
                        <a:pt x="151" y="332"/>
                        <a:pt x="149" y="367"/>
                        <a:pt x="144" y="395"/>
                      </a:cubicBezTo>
                      <a:cubicBezTo>
                        <a:pt x="143" y="398"/>
                        <a:pt x="142" y="402"/>
                        <a:pt x="142" y="405"/>
                      </a:cubicBezTo>
                      <a:cubicBezTo>
                        <a:pt x="140" y="409"/>
                        <a:pt x="140" y="409"/>
                        <a:pt x="140" y="409"/>
                      </a:cubicBezTo>
                      <a:cubicBezTo>
                        <a:pt x="124" y="442"/>
                        <a:pt x="111" y="515"/>
                        <a:pt x="121" y="565"/>
                      </a:cubicBezTo>
                      <a:cubicBezTo>
                        <a:pt x="118" y="578"/>
                        <a:pt x="114" y="592"/>
                        <a:pt x="112" y="605"/>
                      </a:cubicBezTo>
                      <a:cubicBezTo>
                        <a:pt x="109" y="632"/>
                        <a:pt x="113" y="671"/>
                        <a:pt x="99" y="693"/>
                      </a:cubicBezTo>
                      <a:cubicBezTo>
                        <a:pt x="207" y="719"/>
                        <a:pt x="317" y="731"/>
                        <a:pt x="428" y="739"/>
                      </a:cubicBezTo>
                      <a:cubicBezTo>
                        <a:pt x="535" y="747"/>
                        <a:pt x="641" y="755"/>
                        <a:pt x="749" y="741"/>
                      </a:cubicBezTo>
                      <a:cubicBezTo>
                        <a:pt x="815" y="733"/>
                        <a:pt x="881" y="728"/>
                        <a:pt x="945" y="709"/>
                      </a:cubicBezTo>
                      <a:cubicBezTo>
                        <a:pt x="955" y="706"/>
                        <a:pt x="973" y="704"/>
                        <a:pt x="976" y="692"/>
                      </a:cubicBezTo>
                      <a:cubicBezTo>
                        <a:pt x="979" y="682"/>
                        <a:pt x="962" y="647"/>
                        <a:pt x="960" y="635"/>
                      </a:cubicBezTo>
                      <a:cubicBezTo>
                        <a:pt x="950" y="594"/>
                        <a:pt x="944" y="552"/>
                        <a:pt x="934" y="511"/>
                      </a:cubicBezTo>
                      <a:cubicBezTo>
                        <a:pt x="927" y="482"/>
                        <a:pt x="919" y="453"/>
                        <a:pt x="910" y="424"/>
                      </a:cubicBezTo>
                      <a:cubicBezTo>
                        <a:pt x="910" y="419"/>
                        <a:pt x="910" y="414"/>
                        <a:pt x="909" y="411"/>
                      </a:cubicBezTo>
                      <a:cubicBezTo>
                        <a:pt x="905" y="386"/>
                        <a:pt x="899" y="361"/>
                        <a:pt x="892" y="337"/>
                      </a:cubicBezTo>
                      <a:cubicBezTo>
                        <a:pt x="890" y="330"/>
                        <a:pt x="889" y="322"/>
                        <a:pt x="887" y="313"/>
                      </a:cubicBezTo>
                      <a:cubicBezTo>
                        <a:pt x="888" y="311"/>
                        <a:pt x="889" y="309"/>
                        <a:pt x="889" y="307"/>
                      </a:cubicBezTo>
                      <a:cubicBezTo>
                        <a:pt x="906" y="307"/>
                        <a:pt x="920" y="316"/>
                        <a:pt x="939" y="313"/>
                      </a:cubicBezTo>
                      <a:cubicBezTo>
                        <a:pt x="983" y="306"/>
                        <a:pt x="1010" y="270"/>
                        <a:pt x="1029" y="233"/>
                      </a:cubicBezTo>
                      <a:cubicBezTo>
                        <a:pt x="1054" y="185"/>
                        <a:pt x="1058" y="129"/>
                        <a:pt x="1030" y="81"/>
                      </a:cubicBezTo>
                      <a:close/>
                    </a:path>
                  </a:pathLst>
                </a:custGeom>
                <a:solidFill>
                  <a:srgbClr val="EB95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6" name="Freeform 1581"/>
                <p:cNvSpPr>
                  <a:spLocks/>
                </p:cNvSpPr>
                <p:nvPr/>
              </p:nvSpPr>
              <p:spPr bwMode="auto">
                <a:xfrm>
                  <a:off x="4028" y="2009"/>
                  <a:ext cx="170" cy="157"/>
                </a:xfrm>
                <a:custGeom>
                  <a:avLst/>
                  <a:gdLst>
                    <a:gd name="T0" fmla="*/ 6 w 197"/>
                    <a:gd name="T1" fmla="*/ 64 h 183"/>
                    <a:gd name="T2" fmla="*/ 74 w 197"/>
                    <a:gd name="T3" fmla="*/ 4 h 183"/>
                    <a:gd name="T4" fmla="*/ 168 w 197"/>
                    <a:gd name="T5" fmla="*/ 38 h 183"/>
                    <a:gd name="T6" fmla="*/ 64 w 197"/>
                    <a:gd name="T7" fmla="*/ 163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7" h="183">
                      <a:moveTo>
                        <a:pt x="6" y="64"/>
                      </a:moveTo>
                      <a:cubicBezTo>
                        <a:pt x="0" y="30"/>
                        <a:pt x="48" y="7"/>
                        <a:pt x="74" y="4"/>
                      </a:cubicBezTo>
                      <a:cubicBezTo>
                        <a:pt x="106" y="0"/>
                        <a:pt x="152" y="4"/>
                        <a:pt x="168" y="38"/>
                      </a:cubicBezTo>
                      <a:cubicBezTo>
                        <a:pt x="197" y="103"/>
                        <a:pt x="128" y="183"/>
                        <a:pt x="64" y="163"/>
                      </a:cubicBezTo>
                    </a:path>
                  </a:pathLst>
                </a:custGeom>
                <a:solidFill>
                  <a:srgbClr val="AA71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7" name="Freeform 1582"/>
                <p:cNvSpPr>
                  <a:spLocks/>
                </p:cNvSpPr>
                <p:nvPr/>
              </p:nvSpPr>
              <p:spPr bwMode="auto">
                <a:xfrm>
                  <a:off x="3404" y="1982"/>
                  <a:ext cx="158" cy="169"/>
                </a:xfrm>
                <a:custGeom>
                  <a:avLst/>
                  <a:gdLst>
                    <a:gd name="T0" fmla="*/ 178 w 183"/>
                    <a:gd name="T1" fmla="*/ 85 h 196"/>
                    <a:gd name="T2" fmla="*/ 42 w 183"/>
                    <a:gd name="T3" fmla="*/ 35 h 196"/>
                    <a:gd name="T4" fmla="*/ 21 w 183"/>
                    <a:gd name="T5" fmla="*/ 153 h 196"/>
                    <a:gd name="T6" fmla="*/ 66 w 183"/>
                    <a:gd name="T7" fmla="*/ 189 h 196"/>
                    <a:gd name="T8" fmla="*/ 102 w 183"/>
                    <a:gd name="T9" fmla="*/ 187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3" h="196">
                      <a:moveTo>
                        <a:pt x="178" y="85"/>
                      </a:moveTo>
                      <a:cubicBezTo>
                        <a:pt x="183" y="20"/>
                        <a:pt x="82" y="0"/>
                        <a:pt x="42" y="35"/>
                      </a:cubicBezTo>
                      <a:cubicBezTo>
                        <a:pt x="11" y="63"/>
                        <a:pt x="0" y="117"/>
                        <a:pt x="21" y="153"/>
                      </a:cubicBezTo>
                      <a:cubicBezTo>
                        <a:pt x="32" y="171"/>
                        <a:pt x="46" y="184"/>
                        <a:pt x="66" y="189"/>
                      </a:cubicBezTo>
                      <a:cubicBezTo>
                        <a:pt x="75" y="191"/>
                        <a:pt x="98" y="196"/>
                        <a:pt x="102" y="187"/>
                      </a:cubicBezTo>
                    </a:path>
                  </a:pathLst>
                </a:custGeom>
                <a:solidFill>
                  <a:srgbClr val="AA71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8" name="Freeform 1583"/>
                <p:cNvSpPr>
                  <a:spLocks/>
                </p:cNvSpPr>
                <p:nvPr/>
              </p:nvSpPr>
              <p:spPr bwMode="auto">
                <a:xfrm>
                  <a:off x="3563" y="2256"/>
                  <a:ext cx="425" cy="249"/>
                </a:xfrm>
                <a:custGeom>
                  <a:avLst/>
                  <a:gdLst>
                    <a:gd name="T0" fmla="*/ 241 w 492"/>
                    <a:gd name="T1" fmla="*/ 10 h 289"/>
                    <a:gd name="T2" fmla="*/ 83 w 492"/>
                    <a:gd name="T3" fmla="*/ 75 h 289"/>
                    <a:gd name="T4" fmla="*/ 41 w 492"/>
                    <a:gd name="T5" fmla="*/ 247 h 289"/>
                    <a:gd name="T6" fmla="*/ 186 w 492"/>
                    <a:gd name="T7" fmla="*/ 261 h 289"/>
                    <a:gd name="T8" fmla="*/ 316 w 492"/>
                    <a:gd name="T9" fmla="*/ 275 h 289"/>
                    <a:gd name="T10" fmla="*/ 460 w 492"/>
                    <a:gd name="T11" fmla="*/ 242 h 289"/>
                    <a:gd name="T12" fmla="*/ 441 w 492"/>
                    <a:gd name="T13" fmla="*/ 95 h 289"/>
                    <a:gd name="T14" fmla="*/ 322 w 492"/>
                    <a:gd name="T15" fmla="*/ 28 h 289"/>
                    <a:gd name="T16" fmla="*/ 231 w 492"/>
                    <a:gd name="T17" fmla="*/ 8 h 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92" h="289">
                      <a:moveTo>
                        <a:pt x="241" y="10"/>
                      </a:moveTo>
                      <a:cubicBezTo>
                        <a:pt x="188" y="0"/>
                        <a:pt x="122" y="41"/>
                        <a:pt x="83" y="75"/>
                      </a:cubicBezTo>
                      <a:cubicBezTo>
                        <a:pt x="42" y="110"/>
                        <a:pt x="0" y="199"/>
                        <a:pt x="41" y="247"/>
                      </a:cubicBezTo>
                      <a:cubicBezTo>
                        <a:pt x="78" y="289"/>
                        <a:pt x="140" y="267"/>
                        <a:pt x="186" y="261"/>
                      </a:cubicBezTo>
                      <a:cubicBezTo>
                        <a:pt x="232" y="255"/>
                        <a:pt x="271" y="269"/>
                        <a:pt x="316" y="275"/>
                      </a:cubicBezTo>
                      <a:cubicBezTo>
                        <a:pt x="361" y="280"/>
                        <a:pt x="428" y="282"/>
                        <a:pt x="460" y="242"/>
                      </a:cubicBezTo>
                      <a:cubicBezTo>
                        <a:pt x="492" y="203"/>
                        <a:pt x="474" y="129"/>
                        <a:pt x="441" y="95"/>
                      </a:cubicBezTo>
                      <a:cubicBezTo>
                        <a:pt x="410" y="63"/>
                        <a:pt x="363" y="42"/>
                        <a:pt x="322" y="28"/>
                      </a:cubicBezTo>
                      <a:cubicBezTo>
                        <a:pt x="292" y="17"/>
                        <a:pt x="262" y="5"/>
                        <a:pt x="231" y="8"/>
                      </a:cubicBezTo>
                    </a:path>
                  </a:pathLst>
                </a:custGeom>
                <a:solidFill>
                  <a:srgbClr val="F2BD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9" name="Freeform 1584"/>
                <p:cNvSpPr>
                  <a:spLocks/>
                </p:cNvSpPr>
                <p:nvPr/>
              </p:nvSpPr>
              <p:spPr bwMode="auto">
                <a:xfrm>
                  <a:off x="3498" y="2666"/>
                  <a:ext cx="572" cy="426"/>
                </a:xfrm>
                <a:custGeom>
                  <a:avLst/>
                  <a:gdLst>
                    <a:gd name="T0" fmla="*/ 6 w 664"/>
                    <a:gd name="T1" fmla="*/ 5 h 495"/>
                    <a:gd name="T2" fmla="*/ 11 w 664"/>
                    <a:gd name="T3" fmla="*/ 10 h 495"/>
                    <a:gd name="T4" fmla="*/ 318 w 664"/>
                    <a:gd name="T5" fmla="*/ 20 h 495"/>
                    <a:gd name="T6" fmla="*/ 339 w 664"/>
                    <a:gd name="T7" fmla="*/ 21 h 495"/>
                    <a:gd name="T8" fmla="*/ 641 w 664"/>
                    <a:gd name="T9" fmla="*/ 11 h 495"/>
                    <a:gd name="T10" fmla="*/ 651 w 664"/>
                    <a:gd name="T11" fmla="*/ 323 h 495"/>
                    <a:gd name="T12" fmla="*/ 647 w 664"/>
                    <a:gd name="T13" fmla="*/ 471 h 495"/>
                    <a:gd name="T14" fmla="*/ 446 w 664"/>
                    <a:gd name="T15" fmla="*/ 479 h 495"/>
                    <a:gd name="T16" fmla="*/ 366 w 664"/>
                    <a:gd name="T17" fmla="*/ 477 h 495"/>
                    <a:gd name="T18" fmla="*/ 82 w 664"/>
                    <a:gd name="T19" fmla="*/ 467 h 495"/>
                    <a:gd name="T20" fmla="*/ 11 w 664"/>
                    <a:gd name="T21" fmla="*/ 463 h 495"/>
                    <a:gd name="T22" fmla="*/ 18 w 664"/>
                    <a:gd name="T23" fmla="*/ 288 h 495"/>
                    <a:gd name="T24" fmla="*/ 18 w 664"/>
                    <a:gd name="T25" fmla="*/ 288 h 495"/>
                    <a:gd name="T26" fmla="*/ 13 w 664"/>
                    <a:gd name="T27" fmla="*/ 283 h 495"/>
                    <a:gd name="T28" fmla="*/ 8 w 664"/>
                    <a:gd name="T29" fmla="*/ 288 h 495"/>
                    <a:gd name="T30" fmla="*/ 0 w 664"/>
                    <a:gd name="T31" fmla="*/ 468 h 495"/>
                    <a:gd name="T32" fmla="*/ 1 w 664"/>
                    <a:gd name="T33" fmla="*/ 472 h 495"/>
                    <a:gd name="T34" fmla="*/ 5 w 664"/>
                    <a:gd name="T35" fmla="*/ 473 h 495"/>
                    <a:gd name="T36" fmla="*/ 81 w 664"/>
                    <a:gd name="T37" fmla="*/ 477 h 495"/>
                    <a:gd name="T38" fmla="*/ 366 w 664"/>
                    <a:gd name="T39" fmla="*/ 488 h 495"/>
                    <a:gd name="T40" fmla="*/ 445 w 664"/>
                    <a:gd name="T41" fmla="*/ 490 h 495"/>
                    <a:gd name="T42" fmla="*/ 654 w 664"/>
                    <a:gd name="T43" fmla="*/ 480 h 495"/>
                    <a:gd name="T44" fmla="*/ 658 w 664"/>
                    <a:gd name="T45" fmla="*/ 475 h 495"/>
                    <a:gd name="T46" fmla="*/ 651 w 664"/>
                    <a:gd name="T47" fmla="*/ 5 h 495"/>
                    <a:gd name="T48" fmla="*/ 649 w 664"/>
                    <a:gd name="T49" fmla="*/ 1 h 495"/>
                    <a:gd name="T50" fmla="*/ 644 w 664"/>
                    <a:gd name="T51" fmla="*/ 0 h 495"/>
                    <a:gd name="T52" fmla="*/ 340 w 664"/>
                    <a:gd name="T53" fmla="*/ 11 h 495"/>
                    <a:gd name="T54" fmla="*/ 319 w 664"/>
                    <a:gd name="T55" fmla="*/ 10 h 495"/>
                    <a:gd name="T56" fmla="*/ 11 w 664"/>
                    <a:gd name="T57" fmla="*/ 0 h 495"/>
                    <a:gd name="T58" fmla="*/ 6 w 664"/>
                    <a:gd name="T59" fmla="*/ 5 h 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64" h="495">
                      <a:moveTo>
                        <a:pt x="6" y="5"/>
                      </a:moveTo>
                      <a:cubicBezTo>
                        <a:pt x="6" y="8"/>
                        <a:pt x="9" y="10"/>
                        <a:pt x="11" y="10"/>
                      </a:cubicBezTo>
                      <a:cubicBezTo>
                        <a:pt x="109" y="10"/>
                        <a:pt x="210" y="13"/>
                        <a:pt x="318" y="20"/>
                      </a:cubicBezTo>
                      <a:cubicBezTo>
                        <a:pt x="339" y="21"/>
                        <a:pt x="339" y="21"/>
                        <a:pt x="339" y="21"/>
                      </a:cubicBezTo>
                      <a:cubicBezTo>
                        <a:pt x="434" y="28"/>
                        <a:pt x="551" y="35"/>
                        <a:pt x="641" y="11"/>
                      </a:cubicBezTo>
                      <a:cubicBezTo>
                        <a:pt x="648" y="130"/>
                        <a:pt x="651" y="232"/>
                        <a:pt x="651" y="323"/>
                      </a:cubicBezTo>
                      <a:cubicBezTo>
                        <a:pt x="651" y="376"/>
                        <a:pt x="650" y="425"/>
                        <a:pt x="647" y="471"/>
                      </a:cubicBezTo>
                      <a:cubicBezTo>
                        <a:pt x="587" y="485"/>
                        <a:pt x="515" y="482"/>
                        <a:pt x="446" y="479"/>
                      </a:cubicBezTo>
                      <a:cubicBezTo>
                        <a:pt x="366" y="477"/>
                        <a:pt x="366" y="477"/>
                        <a:pt x="366" y="477"/>
                      </a:cubicBezTo>
                      <a:cubicBezTo>
                        <a:pt x="273" y="477"/>
                        <a:pt x="176" y="472"/>
                        <a:pt x="82" y="467"/>
                      </a:cubicBezTo>
                      <a:cubicBezTo>
                        <a:pt x="82" y="467"/>
                        <a:pt x="20" y="464"/>
                        <a:pt x="11" y="463"/>
                      </a:cubicBezTo>
                      <a:cubicBezTo>
                        <a:pt x="15" y="411"/>
                        <a:pt x="18" y="355"/>
                        <a:pt x="18" y="288"/>
                      </a:cubicBezTo>
                      <a:cubicBezTo>
                        <a:pt x="18" y="288"/>
                        <a:pt x="18" y="288"/>
                        <a:pt x="18" y="288"/>
                      </a:cubicBezTo>
                      <a:cubicBezTo>
                        <a:pt x="18" y="285"/>
                        <a:pt x="16" y="283"/>
                        <a:pt x="13" y="283"/>
                      </a:cubicBezTo>
                      <a:cubicBezTo>
                        <a:pt x="10" y="283"/>
                        <a:pt x="8" y="285"/>
                        <a:pt x="8" y="288"/>
                      </a:cubicBezTo>
                      <a:cubicBezTo>
                        <a:pt x="7" y="357"/>
                        <a:pt x="5" y="414"/>
                        <a:pt x="0" y="468"/>
                      </a:cubicBezTo>
                      <a:cubicBezTo>
                        <a:pt x="0" y="469"/>
                        <a:pt x="0" y="471"/>
                        <a:pt x="1" y="472"/>
                      </a:cubicBezTo>
                      <a:cubicBezTo>
                        <a:pt x="2" y="473"/>
                        <a:pt x="4" y="473"/>
                        <a:pt x="5" y="473"/>
                      </a:cubicBezTo>
                      <a:cubicBezTo>
                        <a:pt x="81" y="477"/>
                        <a:pt x="81" y="477"/>
                        <a:pt x="81" y="477"/>
                      </a:cubicBezTo>
                      <a:cubicBezTo>
                        <a:pt x="175" y="482"/>
                        <a:pt x="272" y="488"/>
                        <a:pt x="366" y="488"/>
                      </a:cubicBezTo>
                      <a:cubicBezTo>
                        <a:pt x="445" y="490"/>
                        <a:pt x="445" y="490"/>
                        <a:pt x="445" y="490"/>
                      </a:cubicBezTo>
                      <a:cubicBezTo>
                        <a:pt x="517" y="493"/>
                        <a:pt x="591" y="495"/>
                        <a:pt x="654" y="480"/>
                      </a:cubicBezTo>
                      <a:cubicBezTo>
                        <a:pt x="656" y="479"/>
                        <a:pt x="657" y="478"/>
                        <a:pt x="658" y="475"/>
                      </a:cubicBezTo>
                      <a:cubicBezTo>
                        <a:pt x="664" y="348"/>
                        <a:pt x="662" y="198"/>
                        <a:pt x="651" y="5"/>
                      </a:cubicBezTo>
                      <a:cubicBezTo>
                        <a:pt x="651" y="3"/>
                        <a:pt x="650" y="2"/>
                        <a:pt x="649" y="1"/>
                      </a:cubicBezTo>
                      <a:cubicBezTo>
                        <a:pt x="647" y="0"/>
                        <a:pt x="646" y="0"/>
                        <a:pt x="644" y="0"/>
                      </a:cubicBezTo>
                      <a:cubicBezTo>
                        <a:pt x="555" y="25"/>
                        <a:pt x="436" y="17"/>
                        <a:pt x="340" y="11"/>
                      </a:cubicBezTo>
                      <a:cubicBezTo>
                        <a:pt x="319" y="10"/>
                        <a:pt x="319" y="10"/>
                        <a:pt x="319" y="10"/>
                      </a:cubicBezTo>
                      <a:cubicBezTo>
                        <a:pt x="210" y="3"/>
                        <a:pt x="109" y="0"/>
                        <a:pt x="11" y="0"/>
                      </a:cubicBezTo>
                      <a:cubicBezTo>
                        <a:pt x="9" y="0"/>
                        <a:pt x="6" y="2"/>
                        <a:pt x="6" y="5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0" name="Freeform 1585"/>
                <p:cNvSpPr>
                  <a:spLocks/>
                </p:cNvSpPr>
                <p:nvPr/>
              </p:nvSpPr>
              <p:spPr bwMode="auto">
                <a:xfrm>
                  <a:off x="3424" y="1966"/>
                  <a:ext cx="771" cy="602"/>
                </a:xfrm>
                <a:custGeom>
                  <a:avLst/>
                  <a:gdLst>
                    <a:gd name="T0" fmla="*/ 204 w 895"/>
                    <a:gd name="T1" fmla="*/ 65 h 699"/>
                    <a:gd name="T2" fmla="*/ 56 w 895"/>
                    <a:gd name="T3" fmla="*/ 273 h 699"/>
                    <a:gd name="T4" fmla="*/ 17 w 895"/>
                    <a:gd name="T5" fmla="*/ 485 h 699"/>
                    <a:gd name="T6" fmla="*/ 10 w 895"/>
                    <a:gd name="T7" fmla="*/ 541 h 699"/>
                    <a:gd name="T8" fmla="*/ 0 w 895"/>
                    <a:gd name="T9" fmla="*/ 653 h 699"/>
                    <a:gd name="T10" fmla="*/ 5 w 895"/>
                    <a:gd name="T11" fmla="*/ 658 h 699"/>
                    <a:gd name="T12" fmla="*/ 10 w 895"/>
                    <a:gd name="T13" fmla="*/ 653 h 699"/>
                    <a:gd name="T14" fmla="*/ 21 w 895"/>
                    <a:gd name="T15" fmla="*/ 542 h 699"/>
                    <a:gd name="T16" fmla="*/ 27 w 895"/>
                    <a:gd name="T17" fmla="*/ 486 h 699"/>
                    <a:gd name="T18" fmla="*/ 66 w 895"/>
                    <a:gd name="T19" fmla="*/ 277 h 699"/>
                    <a:gd name="T20" fmla="*/ 209 w 895"/>
                    <a:gd name="T21" fmla="*/ 74 h 699"/>
                    <a:gd name="T22" fmla="*/ 450 w 895"/>
                    <a:gd name="T23" fmla="*/ 13 h 699"/>
                    <a:gd name="T24" fmla="*/ 786 w 895"/>
                    <a:gd name="T25" fmla="*/ 283 h 699"/>
                    <a:gd name="T26" fmla="*/ 798 w 895"/>
                    <a:gd name="T27" fmla="*/ 336 h 699"/>
                    <a:gd name="T28" fmla="*/ 870 w 895"/>
                    <a:gd name="T29" fmla="*/ 651 h 699"/>
                    <a:gd name="T30" fmla="*/ 876 w 895"/>
                    <a:gd name="T31" fmla="*/ 668 h 699"/>
                    <a:gd name="T32" fmla="*/ 882 w 895"/>
                    <a:gd name="T33" fmla="*/ 691 h 699"/>
                    <a:gd name="T34" fmla="*/ 882 w 895"/>
                    <a:gd name="T35" fmla="*/ 691 h 699"/>
                    <a:gd name="T36" fmla="*/ 883 w 895"/>
                    <a:gd name="T37" fmla="*/ 698 h 699"/>
                    <a:gd name="T38" fmla="*/ 890 w 895"/>
                    <a:gd name="T39" fmla="*/ 697 h 699"/>
                    <a:gd name="T40" fmla="*/ 886 w 895"/>
                    <a:gd name="T41" fmla="*/ 665 h 699"/>
                    <a:gd name="T42" fmla="*/ 880 w 895"/>
                    <a:gd name="T43" fmla="*/ 648 h 699"/>
                    <a:gd name="T44" fmla="*/ 808 w 895"/>
                    <a:gd name="T45" fmla="*/ 333 h 699"/>
                    <a:gd name="T46" fmla="*/ 796 w 895"/>
                    <a:gd name="T47" fmla="*/ 280 h 699"/>
                    <a:gd name="T48" fmla="*/ 450 w 895"/>
                    <a:gd name="T49" fmla="*/ 3 h 699"/>
                    <a:gd name="T50" fmla="*/ 204 w 895"/>
                    <a:gd name="T51" fmla="*/ 65 h 6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95" h="699">
                      <a:moveTo>
                        <a:pt x="204" y="65"/>
                      </a:moveTo>
                      <a:cubicBezTo>
                        <a:pt x="114" y="117"/>
                        <a:pt x="77" y="209"/>
                        <a:pt x="56" y="273"/>
                      </a:cubicBezTo>
                      <a:cubicBezTo>
                        <a:pt x="33" y="346"/>
                        <a:pt x="24" y="421"/>
                        <a:pt x="17" y="485"/>
                      </a:cubicBezTo>
                      <a:cubicBezTo>
                        <a:pt x="10" y="541"/>
                        <a:pt x="10" y="541"/>
                        <a:pt x="10" y="541"/>
                      </a:cubicBezTo>
                      <a:cubicBezTo>
                        <a:pt x="5" y="578"/>
                        <a:pt x="0" y="616"/>
                        <a:pt x="0" y="653"/>
                      </a:cubicBezTo>
                      <a:cubicBezTo>
                        <a:pt x="0" y="656"/>
                        <a:pt x="3" y="658"/>
                        <a:pt x="5" y="658"/>
                      </a:cubicBezTo>
                      <a:cubicBezTo>
                        <a:pt x="8" y="658"/>
                        <a:pt x="10" y="656"/>
                        <a:pt x="10" y="653"/>
                      </a:cubicBezTo>
                      <a:cubicBezTo>
                        <a:pt x="10" y="617"/>
                        <a:pt x="15" y="579"/>
                        <a:pt x="21" y="542"/>
                      </a:cubicBezTo>
                      <a:cubicBezTo>
                        <a:pt x="27" y="486"/>
                        <a:pt x="27" y="486"/>
                        <a:pt x="27" y="486"/>
                      </a:cubicBezTo>
                      <a:cubicBezTo>
                        <a:pt x="34" y="422"/>
                        <a:pt x="43" y="348"/>
                        <a:pt x="66" y="277"/>
                      </a:cubicBezTo>
                      <a:cubicBezTo>
                        <a:pt x="98" y="175"/>
                        <a:pt x="142" y="113"/>
                        <a:pt x="209" y="74"/>
                      </a:cubicBezTo>
                      <a:cubicBezTo>
                        <a:pt x="281" y="32"/>
                        <a:pt x="367" y="10"/>
                        <a:pt x="450" y="13"/>
                      </a:cubicBezTo>
                      <a:cubicBezTo>
                        <a:pt x="625" y="19"/>
                        <a:pt x="747" y="117"/>
                        <a:pt x="786" y="283"/>
                      </a:cubicBezTo>
                      <a:cubicBezTo>
                        <a:pt x="798" y="336"/>
                        <a:pt x="798" y="336"/>
                        <a:pt x="798" y="336"/>
                      </a:cubicBezTo>
                      <a:cubicBezTo>
                        <a:pt x="823" y="439"/>
                        <a:pt x="848" y="547"/>
                        <a:pt x="870" y="651"/>
                      </a:cubicBezTo>
                      <a:cubicBezTo>
                        <a:pt x="870" y="651"/>
                        <a:pt x="876" y="668"/>
                        <a:pt x="876" y="668"/>
                      </a:cubicBezTo>
                      <a:cubicBezTo>
                        <a:pt x="878" y="675"/>
                        <a:pt x="883" y="688"/>
                        <a:pt x="882" y="691"/>
                      </a:cubicBezTo>
                      <a:cubicBezTo>
                        <a:pt x="882" y="691"/>
                        <a:pt x="882" y="691"/>
                        <a:pt x="882" y="691"/>
                      </a:cubicBezTo>
                      <a:cubicBezTo>
                        <a:pt x="880" y="693"/>
                        <a:pt x="881" y="696"/>
                        <a:pt x="883" y="698"/>
                      </a:cubicBezTo>
                      <a:cubicBezTo>
                        <a:pt x="885" y="699"/>
                        <a:pt x="888" y="699"/>
                        <a:pt x="890" y="697"/>
                      </a:cubicBezTo>
                      <a:cubicBezTo>
                        <a:pt x="895" y="691"/>
                        <a:pt x="891" y="679"/>
                        <a:pt x="886" y="665"/>
                      </a:cubicBezTo>
                      <a:cubicBezTo>
                        <a:pt x="880" y="648"/>
                        <a:pt x="880" y="648"/>
                        <a:pt x="880" y="648"/>
                      </a:cubicBezTo>
                      <a:cubicBezTo>
                        <a:pt x="858" y="544"/>
                        <a:pt x="833" y="437"/>
                        <a:pt x="808" y="333"/>
                      </a:cubicBezTo>
                      <a:cubicBezTo>
                        <a:pt x="796" y="280"/>
                        <a:pt x="796" y="280"/>
                        <a:pt x="796" y="280"/>
                      </a:cubicBezTo>
                      <a:cubicBezTo>
                        <a:pt x="756" y="110"/>
                        <a:pt x="630" y="9"/>
                        <a:pt x="450" y="3"/>
                      </a:cubicBezTo>
                      <a:cubicBezTo>
                        <a:pt x="365" y="0"/>
                        <a:pt x="278" y="22"/>
                        <a:pt x="204" y="65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1" name="Freeform 1586"/>
                <p:cNvSpPr>
                  <a:spLocks/>
                </p:cNvSpPr>
                <p:nvPr/>
              </p:nvSpPr>
              <p:spPr bwMode="auto">
                <a:xfrm>
                  <a:off x="3333" y="1923"/>
                  <a:ext cx="273" cy="284"/>
                </a:xfrm>
                <a:custGeom>
                  <a:avLst/>
                  <a:gdLst>
                    <a:gd name="T0" fmla="*/ 69 w 317"/>
                    <a:gd name="T1" fmla="*/ 46 h 329"/>
                    <a:gd name="T2" fmla="*/ 17 w 317"/>
                    <a:gd name="T3" fmla="*/ 208 h 329"/>
                    <a:gd name="T4" fmla="*/ 161 w 317"/>
                    <a:gd name="T5" fmla="*/ 328 h 329"/>
                    <a:gd name="T6" fmla="*/ 163 w 317"/>
                    <a:gd name="T7" fmla="*/ 328 h 329"/>
                    <a:gd name="T8" fmla="*/ 164 w 317"/>
                    <a:gd name="T9" fmla="*/ 328 h 329"/>
                    <a:gd name="T10" fmla="*/ 161 w 317"/>
                    <a:gd name="T11" fmla="*/ 325 h 329"/>
                    <a:gd name="T12" fmla="*/ 165 w 317"/>
                    <a:gd name="T13" fmla="*/ 319 h 329"/>
                    <a:gd name="T14" fmla="*/ 170 w 317"/>
                    <a:gd name="T15" fmla="*/ 321 h 329"/>
                    <a:gd name="T16" fmla="*/ 162 w 317"/>
                    <a:gd name="T17" fmla="*/ 318 h 329"/>
                    <a:gd name="T18" fmla="*/ 26 w 317"/>
                    <a:gd name="T19" fmla="*/ 205 h 329"/>
                    <a:gd name="T20" fmla="*/ 21 w 317"/>
                    <a:gd name="T21" fmla="*/ 167 h 329"/>
                    <a:gd name="T22" fmla="*/ 76 w 317"/>
                    <a:gd name="T23" fmla="*/ 54 h 329"/>
                    <a:gd name="T24" fmla="*/ 227 w 317"/>
                    <a:gd name="T25" fmla="*/ 34 h 329"/>
                    <a:gd name="T26" fmla="*/ 290 w 317"/>
                    <a:gd name="T27" fmla="*/ 127 h 329"/>
                    <a:gd name="T28" fmla="*/ 293 w 317"/>
                    <a:gd name="T29" fmla="*/ 134 h 329"/>
                    <a:gd name="T30" fmla="*/ 299 w 317"/>
                    <a:gd name="T31" fmla="*/ 131 h 329"/>
                    <a:gd name="T32" fmla="*/ 231 w 317"/>
                    <a:gd name="T33" fmla="*/ 25 h 329"/>
                    <a:gd name="T34" fmla="*/ 69 w 317"/>
                    <a:gd name="T35" fmla="*/ 46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17" h="329">
                      <a:moveTo>
                        <a:pt x="69" y="46"/>
                      </a:moveTo>
                      <a:cubicBezTo>
                        <a:pt x="19" y="92"/>
                        <a:pt x="0" y="151"/>
                        <a:pt x="17" y="208"/>
                      </a:cubicBezTo>
                      <a:cubicBezTo>
                        <a:pt x="35" y="269"/>
                        <a:pt x="91" y="316"/>
                        <a:pt x="161" y="328"/>
                      </a:cubicBezTo>
                      <a:cubicBezTo>
                        <a:pt x="162" y="329"/>
                        <a:pt x="163" y="328"/>
                        <a:pt x="163" y="328"/>
                      </a:cubicBezTo>
                      <a:cubicBezTo>
                        <a:pt x="164" y="328"/>
                        <a:pt x="164" y="328"/>
                        <a:pt x="164" y="328"/>
                      </a:cubicBezTo>
                      <a:cubicBezTo>
                        <a:pt x="163" y="328"/>
                        <a:pt x="162" y="327"/>
                        <a:pt x="161" y="325"/>
                      </a:cubicBezTo>
                      <a:cubicBezTo>
                        <a:pt x="161" y="323"/>
                        <a:pt x="162" y="320"/>
                        <a:pt x="165" y="319"/>
                      </a:cubicBezTo>
                      <a:cubicBezTo>
                        <a:pt x="167" y="319"/>
                        <a:pt x="169" y="319"/>
                        <a:pt x="170" y="321"/>
                      </a:cubicBezTo>
                      <a:cubicBezTo>
                        <a:pt x="169" y="319"/>
                        <a:pt x="167" y="317"/>
                        <a:pt x="162" y="318"/>
                      </a:cubicBezTo>
                      <a:cubicBezTo>
                        <a:pt x="96" y="307"/>
                        <a:pt x="43" y="262"/>
                        <a:pt x="26" y="205"/>
                      </a:cubicBezTo>
                      <a:cubicBezTo>
                        <a:pt x="23" y="193"/>
                        <a:pt x="21" y="180"/>
                        <a:pt x="21" y="167"/>
                      </a:cubicBezTo>
                      <a:cubicBezTo>
                        <a:pt x="21" y="127"/>
                        <a:pt x="40" y="87"/>
                        <a:pt x="76" y="54"/>
                      </a:cubicBezTo>
                      <a:cubicBezTo>
                        <a:pt x="121" y="12"/>
                        <a:pt x="184" y="16"/>
                        <a:pt x="227" y="34"/>
                      </a:cubicBezTo>
                      <a:cubicBezTo>
                        <a:pt x="257" y="47"/>
                        <a:pt x="305" y="90"/>
                        <a:pt x="290" y="127"/>
                      </a:cubicBezTo>
                      <a:cubicBezTo>
                        <a:pt x="289" y="130"/>
                        <a:pt x="290" y="133"/>
                        <a:pt x="293" y="134"/>
                      </a:cubicBezTo>
                      <a:cubicBezTo>
                        <a:pt x="295" y="135"/>
                        <a:pt x="298" y="134"/>
                        <a:pt x="299" y="131"/>
                      </a:cubicBezTo>
                      <a:cubicBezTo>
                        <a:pt x="317" y="87"/>
                        <a:pt x="265" y="39"/>
                        <a:pt x="231" y="25"/>
                      </a:cubicBezTo>
                      <a:cubicBezTo>
                        <a:pt x="172" y="0"/>
                        <a:pt x="110" y="9"/>
                        <a:pt x="69" y="46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2" name="Freeform 1587"/>
                <p:cNvSpPr>
                  <a:spLocks/>
                </p:cNvSpPr>
                <p:nvPr/>
              </p:nvSpPr>
              <p:spPr bwMode="auto">
                <a:xfrm>
                  <a:off x="3990" y="1950"/>
                  <a:ext cx="264" cy="265"/>
                </a:xfrm>
                <a:custGeom>
                  <a:avLst/>
                  <a:gdLst>
                    <a:gd name="T0" fmla="*/ 14 w 306"/>
                    <a:gd name="T1" fmla="*/ 55 h 307"/>
                    <a:gd name="T2" fmla="*/ 5 w 306"/>
                    <a:gd name="T3" fmla="*/ 99 h 307"/>
                    <a:gd name="T4" fmla="*/ 12 w 306"/>
                    <a:gd name="T5" fmla="*/ 102 h 307"/>
                    <a:gd name="T6" fmla="*/ 15 w 306"/>
                    <a:gd name="T7" fmla="*/ 96 h 307"/>
                    <a:gd name="T8" fmla="*/ 22 w 306"/>
                    <a:gd name="T9" fmla="*/ 61 h 307"/>
                    <a:gd name="T10" fmla="*/ 130 w 306"/>
                    <a:gd name="T11" fmla="*/ 11 h 307"/>
                    <a:gd name="T12" fmla="*/ 279 w 306"/>
                    <a:gd name="T13" fmla="*/ 92 h 307"/>
                    <a:gd name="T14" fmla="*/ 252 w 306"/>
                    <a:gd name="T15" fmla="*/ 248 h 307"/>
                    <a:gd name="T16" fmla="*/ 162 w 306"/>
                    <a:gd name="T17" fmla="*/ 296 h 307"/>
                    <a:gd name="T18" fmla="*/ 140 w 306"/>
                    <a:gd name="T19" fmla="*/ 289 h 307"/>
                    <a:gd name="T20" fmla="*/ 133 w 306"/>
                    <a:gd name="T21" fmla="*/ 288 h 307"/>
                    <a:gd name="T22" fmla="*/ 133 w 306"/>
                    <a:gd name="T23" fmla="*/ 295 h 307"/>
                    <a:gd name="T24" fmla="*/ 163 w 306"/>
                    <a:gd name="T25" fmla="*/ 307 h 307"/>
                    <a:gd name="T26" fmla="*/ 260 w 306"/>
                    <a:gd name="T27" fmla="*/ 254 h 307"/>
                    <a:gd name="T28" fmla="*/ 289 w 306"/>
                    <a:gd name="T29" fmla="*/ 89 h 307"/>
                    <a:gd name="T30" fmla="*/ 130 w 306"/>
                    <a:gd name="T31" fmla="*/ 0 h 307"/>
                    <a:gd name="T32" fmla="*/ 14 w 306"/>
                    <a:gd name="T33" fmla="*/ 55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06" h="307">
                      <a:moveTo>
                        <a:pt x="14" y="55"/>
                      </a:moveTo>
                      <a:cubicBezTo>
                        <a:pt x="3" y="69"/>
                        <a:pt x="0" y="85"/>
                        <a:pt x="5" y="99"/>
                      </a:cubicBezTo>
                      <a:cubicBezTo>
                        <a:pt x="6" y="102"/>
                        <a:pt x="9" y="103"/>
                        <a:pt x="12" y="102"/>
                      </a:cubicBezTo>
                      <a:cubicBezTo>
                        <a:pt x="15" y="102"/>
                        <a:pt x="16" y="99"/>
                        <a:pt x="15" y="96"/>
                      </a:cubicBezTo>
                      <a:cubicBezTo>
                        <a:pt x="11" y="84"/>
                        <a:pt x="14" y="73"/>
                        <a:pt x="22" y="61"/>
                      </a:cubicBezTo>
                      <a:cubicBezTo>
                        <a:pt x="45" y="30"/>
                        <a:pt x="102" y="10"/>
                        <a:pt x="130" y="11"/>
                      </a:cubicBezTo>
                      <a:cubicBezTo>
                        <a:pt x="190" y="11"/>
                        <a:pt x="263" y="37"/>
                        <a:pt x="279" y="92"/>
                      </a:cubicBezTo>
                      <a:cubicBezTo>
                        <a:pt x="295" y="145"/>
                        <a:pt x="284" y="204"/>
                        <a:pt x="252" y="248"/>
                      </a:cubicBezTo>
                      <a:cubicBezTo>
                        <a:pt x="238" y="266"/>
                        <a:pt x="193" y="295"/>
                        <a:pt x="162" y="296"/>
                      </a:cubicBezTo>
                      <a:cubicBezTo>
                        <a:pt x="152" y="297"/>
                        <a:pt x="145" y="294"/>
                        <a:pt x="140" y="289"/>
                      </a:cubicBezTo>
                      <a:cubicBezTo>
                        <a:pt x="139" y="287"/>
                        <a:pt x="135" y="286"/>
                        <a:pt x="133" y="288"/>
                      </a:cubicBezTo>
                      <a:cubicBezTo>
                        <a:pt x="131" y="290"/>
                        <a:pt x="131" y="293"/>
                        <a:pt x="133" y="295"/>
                      </a:cubicBezTo>
                      <a:cubicBezTo>
                        <a:pt x="139" y="303"/>
                        <a:pt x="150" y="307"/>
                        <a:pt x="163" y="307"/>
                      </a:cubicBezTo>
                      <a:cubicBezTo>
                        <a:pt x="198" y="305"/>
                        <a:pt x="245" y="274"/>
                        <a:pt x="260" y="254"/>
                      </a:cubicBezTo>
                      <a:cubicBezTo>
                        <a:pt x="294" y="208"/>
                        <a:pt x="306" y="145"/>
                        <a:pt x="289" y="89"/>
                      </a:cubicBezTo>
                      <a:cubicBezTo>
                        <a:pt x="271" y="29"/>
                        <a:pt x="194" y="1"/>
                        <a:pt x="130" y="0"/>
                      </a:cubicBezTo>
                      <a:cubicBezTo>
                        <a:pt x="99" y="0"/>
                        <a:pt x="39" y="21"/>
                        <a:pt x="14" y="55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3" name="Freeform 1588"/>
                <p:cNvSpPr>
                  <a:spLocks/>
                </p:cNvSpPr>
                <p:nvPr/>
              </p:nvSpPr>
              <p:spPr bwMode="auto">
                <a:xfrm>
                  <a:off x="3741" y="2298"/>
                  <a:ext cx="88" cy="60"/>
                </a:xfrm>
                <a:custGeom>
                  <a:avLst/>
                  <a:gdLst>
                    <a:gd name="T0" fmla="*/ 47 w 102"/>
                    <a:gd name="T1" fmla="*/ 62 h 69"/>
                    <a:gd name="T2" fmla="*/ 3 w 102"/>
                    <a:gd name="T3" fmla="*/ 18 h 69"/>
                    <a:gd name="T4" fmla="*/ 91 w 102"/>
                    <a:gd name="T5" fmla="*/ 21 h 69"/>
                    <a:gd name="T6" fmla="*/ 43 w 102"/>
                    <a:gd name="T7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2" h="69">
                      <a:moveTo>
                        <a:pt x="47" y="62"/>
                      </a:moveTo>
                      <a:cubicBezTo>
                        <a:pt x="25" y="61"/>
                        <a:pt x="0" y="41"/>
                        <a:pt x="3" y="18"/>
                      </a:cubicBezTo>
                      <a:cubicBezTo>
                        <a:pt x="18" y="12"/>
                        <a:pt x="83" y="0"/>
                        <a:pt x="91" y="21"/>
                      </a:cubicBezTo>
                      <a:cubicBezTo>
                        <a:pt x="102" y="47"/>
                        <a:pt x="44" y="69"/>
                        <a:pt x="43" y="69"/>
                      </a:cubicBezTo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4" name="Freeform 1589"/>
                <p:cNvSpPr>
                  <a:spLocks noEditPoints="1"/>
                </p:cNvSpPr>
                <p:nvPr/>
              </p:nvSpPr>
              <p:spPr bwMode="auto">
                <a:xfrm>
                  <a:off x="3739" y="2297"/>
                  <a:ext cx="91" cy="65"/>
                </a:xfrm>
                <a:custGeom>
                  <a:avLst/>
                  <a:gdLst>
                    <a:gd name="T0" fmla="*/ 3 w 105"/>
                    <a:gd name="T1" fmla="*/ 15 h 75"/>
                    <a:gd name="T2" fmla="*/ 0 w 105"/>
                    <a:gd name="T3" fmla="*/ 19 h 75"/>
                    <a:gd name="T4" fmla="*/ 0 w 105"/>
                    <a:gd name="T5" fmla="*/ 23 h 75"/>
                    <a:gd name="T6" fmla="*/ 9 w 105"/>
                    <a:gd name="T7" fmla="*/ 48 h 75"/>
                    <a:gd name="T8" fmla="*/ 43 w 105"/>
                    <a:gd name="T9" fmla="*/ 67 h 75"/>
                    <a:gd name="T10" fmla="*/ 41 w 105"/>
                    <a:gd name="T11" fmla="*/ 70 h 75"/>
                    <a:gd name="T12" fmla="*/ 42 w 105"/>
                    <a:gd name="T13" fmla="*/ 72 h 75"/>
                    <a:gd name="T14" fmla="*/ 48 w 105"/>
                    <a:gd name="T15" fmla="*/ 74 h 75"/>
                    <a:gd name="T16" fmla="*/ 98 w 105"/>
                    <a:gd name="T17" fmla="*/ 20 h 75"/>
                    <a:gd name="T18" fmla="*/ 86 w 105"/>
                    <a:gd name="T19" fmla="*/ 9 h 75"/>
                    <a:gd name="T20" fmla="*/ 3 w 105"/>
                    <a:gd name="T21" fmla="*/ 15 h 75"/>
                    <a:gd name="T22" fmla="*/ 82 w 105"/>
                    <a:gd name="T23" fmla="*/ 19 h 75"/>
                    <a:gd name="T24" fmla="*/ 89 w 105"/>
                    <a:gd name="T25" fmla="*/ 24 h 75"/>
                    <a:gd name="T26" fmla="*/ 89 w 105"/>
                    <a:gd name="T27" fmla="*/ 28 h 75"/>
                    <a:gd name="T28" fmla="*/ 53 w 105"/>
                    <a:gd name="T29" fmla="*/ 61 h 75"/>
                    <a:gd name="T30" fmla="*/ 49 w 105"/>
                    <a:gd name="T31" fmla="*/ 58 h 75"/>
                    <a:gd name="T32" fmla="*/ 17 w 105"/>
                    <a:gd name="T33" fmla="*/ 42 h 75"/>
                    <a:gd name="T34" fmla="*/ 10 w 105"/>
                    <a:gd name="T35" fmla="*/ 23 h 75"/>
                    <a:gd name="T36" fmla="*/ 10 w 105"/>
                    <a:gd name="T37" fmla="*/ 23 h 75"/>
                    <a:gd name="T38" fmla="*/ 82 w 105"/>
                    <a:gd name="T39" fmla="*/ 19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05" h="75">
                      <a:moveTo>
                        <a:pt x="3" y="15"/>
                      </a:moveTo>
                      <a:cubicBezTo>
                        <a:pt x="1" y="15"/>
                        <a:pt x="0" y="17"/>
                        <a:pt x="0" y="19"/>
                      </a:cubicBezTo>
                      <a:cubicBezTo>
                        <a:pt x="0" y="20"/>
                        <a:pt x="0" y="22"/>
                        <a:pt x="0" y="23"/>
                      </a:cubicBezTo>
                      <a:cubicBezTo>
                        <a:pt x="0" y="32"/>
                        <a:pt x="3" y="41"/>
                        <a:pt x="9" y="48"/>
                      </a:cubicBezTo>
                      <a:cubicBezTo>
                        <a:pt x="18" y="58"/>
                        <a:pt x="30" y="65"/>
                        <a:pt x="43" y="67"/>
                      </a:cubicBezTo>
                      <a:cubicBezTo>
                        <a:pt x="42" y="68"/>
                        <a:pt x="41" y="69"/>
                        <a:pt x="41" y="70"/>
                      </a:cubicBezTo>
                      <a:cubicBezTo>
                        <a:pt x="41" y="70"/>
                        <a:pt x="41" y="71"/>
                        <a:pt x="42" y="72"/>
                      </a:cubicBezTo>
                      <a:cubicBezTo>
                        <a:pt x="43" y="74"/>
                        <a:pt x="46" y="75"/>
                        <a:pt x="48" y="74"/>
                      </a:cubicBezTo>
                      <a:cubicBezTo>
                        <a:pt x="87" y="58"/>
                        <a:pt x="105" y="39"/>
                        <a:pt x="98" y="20"/>
                      </a:cubicBezTo>
                      <a:cubicBezTo>
                        <a:pt x="96" y="15"/>
                        <a:pt x="92" y="12"/>
                        <a:pt x="86" y="9"/>
                      </a:cubicBezTo>
                      <a:cubicBezTo>
                        <a:pt x="64" y="0"/>
                        <a:pt x="16" y="10"/>
                        <a:pt x="3" y="15"/>
                      </a:cubicBezTo>
                      <a:close/>
                      <a:moveTo>
                        <a:pt x="82" y="19"/>
                      </a:moveTo>
                      <a:cubicBezTo>
                        <a:pt x="86" y="20"/>
                        <a:pt x="88" y="22"/>
                        <a:pt x="89" y="24"/>
                      </a:cubicBezTo>
                      <a:cubicBezTo>
                        <a:pt x="89" y="25"/>
                        <a:pt x="89" y="27"/>
                        <a:pt x="89" y="28"/>
                      </a:cubicBezTo>
                      <a:cubicBezTo>
                        <a:pt x="89" y="40"/>
                        <a:pt x="72" y="52"/>
                        <a:pt x="53" y="61"/>
                      </a:cubicBezTo>
                      <a:cubicBezTo>
                        <a:pt x="52" y="59"/>
                        <a:pt x="51" y="58"/>
                        <a:pt x="49" y="58"/>
                      </a:cubicBezTo>
                      <a:cubicBezTo>
                        <a:pt x="38" y="58"/>
                        <a:pt x="25" y="51"/>
                        <a:pt x="17" y="42"/>
                      </a:cubicBezTo>
                      <a:cubicBezTo>
                        <a:pt x="14" y="37"/>
                        <a:pt x="10" y="31"/>
                        <a:pt x="10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24" y="18"/>
                        <a:pt x="65" y="11"/>
                        <a:pt x="82" y="19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5" name="Freeform 1590"/>
                <p:cNvSpPr>
                  <a:spLocks/>
                </p:cNvSpPr>
                <p:nvPr/>
              </p:nvSpPr>
              <p:spPr bwMode="auto">
                <a:xfrm>
                  <a:off x="4021" y="2558"/>
                  <a:ext cx="121" cy="108"/>
                </a:xfrm>
                <a:custGeom>
                  <a:avLst/>
                  <a:gdLst>
                    <a:gd name="T0" fmla="*/ 134 w 140"/>
                    <a:gd name="T1" fmla="*/ 0 h 125"/>
                    <a:gd name="T2" fmla="*/ 129 w 140"/>
                    <a:gd name="T3" fmla="*/ 6 h 125"/>
                    <a:gd name="T4" fmla="*/ 129 w 140"/>
                    <a:gd name="T5" fmla="*/ 18 h 125"/>
                    <a:gd name="T6" fmla="*/ 91 w 140"/>
                    <a:gd name="T7" fmla="*/ 106 h 125"/>
                    <a:gd name="T8" fmla="*/ 20 w 140"/>
                    <a:gd name="T9" fmla="*/ 95 h 125"/>
                    <a:gd name="T10" fmla="*/ 16 w 140"/>
                    <a:gd name="T11" fmla="*/ 69 h 125"/>
                    <a:gd name="T12" fmla="*/ 14 w 140"/>
                    <a:gd name="T13" fmla="*/ 62 h 125"/>
                    <a:gd name="T14" fmla="*/ 7 w 140"/>
                    <a:gd name="T15" fmla="*/ 65 h 125"/>
                    <a:gd name="T16" fmla="*/ 13 w 140"/>
                    <a:gd name="T17" fmla="*/ 103 h 125"/>
                    <a:gd name="T18" fmla="*/ 96 w 140"/>
                    <a:gd name="T19" fmla="*/ 115 h 125"/>
                    <a:gd name="T20" fmla="*/ 140 w 140"/>
                    <a:gd name="T21" fmla="*/ 18 h 125"/>
                    <a:gd name="T22" fmla="*/ 140 w 140"/>
                    <a:gd name="T23" fmla="*/ 6 h 125"/>
                    <a:gd name="T24" fmla="*/ 134 w 140"/>
                    <a:gd name="T25" fmla="*/ 0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0" h="125">
                      <a:moveTo>
                        <a:pt x="134" y="0"/>
                      </a:moveTo>
                      <a:cubicBezTo>
                        <a:pt x="132" y="0"/>
                        <a:pt x="129" y="3"/>
                        <a:pt x="129" y="6"/>
                      </a:cubicBezTo>
                      <a:cubicBezTo>
                        <a:pt x="129" y="18"/>
                        <a:pt x="129" y="18"/>
                        <a:pt x="129" y="18"/>
                      </a:cubicBezTo>
                      <a:cubicBezTo>
                        <a:pt x="130" y="57"/>
                        <a:pt x="130" y="87"/>
                        <a:pt x="91" y="106"/>
                      </a:cubicBezTo>
                      <a:cubicBezTo>
                        <a:pt x="74" y="114"/>
                        <a:pt x="36" y="111"/>
                        <a:pt x="20" y="95"/>
                      </a:cubicBezTo>
                      <a:cubicBezTo>
                        <a:pt x="13" y="88"/>
                        <a:pt x="11" y="80"/>
                        <a:pt x="16" y="69"/>
                      </a:cubicBezTo>
                      <a:cubicBezTo>
                        <a:pt x="17" y="67"/>
                        <a:pt x="16" y="63"/>
                        <a:pt x="14" y="62"/>
                      </a:cubicBezTo>
                      <a:cubicBezTo>
                        <a:pt x="11" y="61"/>
                        <a:pt x="8" y="62"/>
                        <a:pt x="7" y="65"/>
                      </a:cubicBezTo>
                      <a:cubicBezTo>
                        <a:pt x="0" y="79"/>
                        <a:pt x="3" y="92"/>
                        <a:pt x="13" y="103"/>
                      </a:cubicBezTo>
                      <a:cubicBezTo>
                        <a:pt x="32" y="121"/>
                        <a:pt x="75" y="125"/>
                        <a:pt x="96" y="115"/>
                      </a:cubicBezTo>
                      <a:cubicBezTo>
                        <a:pt x="140" y="94"/>
                        <a:pt x="140" y="57"/>
                        <a:pt x="140" y="18"/>
                      </a:cubicBezTo>
                      <a:cubicBezTo>
                        <a:pt x="140" y="6"/>
                        <a:pt x="140" y="6"/>
                        <a:pt x="140" y="6"/>
                      </a:cubicBezTo>
                      <a:cubicBezTo>
                        <a:pt x="139" y="3"/>
                        <a:pt x="137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6" name="Freeform 1591"/>
                <p:cNvSpPr>
                  <a:spLocks/>
                </p:cNvSpPr>
                <p:nvPr/>
              </p:nvSpPr>
              <p:spPr bwMode="auto">
                <a:xfrm>
                  <a:off x="3771" y="2391"/>
                  <a:ext cx="127" cy="68"/>
                </a:xfrm>
                <a:custGeom>
                  <a:avLst/>
                  <a:gdLst>
                    <a:gd name="T0" fmla="*/ 136 w 147"/>
                    <a:gd name="T1" fmla="*/ 0 h 78"/>
                    <a:gd name="T2" fmla="*/ 133 w 147"/>
                    <a:gd name="T3" fmla="*/ 7 h 78"/>
                    <a:gd name="T4" fmla="*/ 129 w 147"/>
                    <a:gd name="T5" fmla="*/ 33 h 78"/>
                    <a:gd name="T6" fmla="*/ 80 w 147"/>
                    <a:gd name="T7" fmla="*/ 62 h 78"/>
                    <a:gd name="T8" fmla="*/ 11 w 147"/>
                    <a:gd name="T9" fmla="*/ 12 h 78"/>
                    <a:gd name="T10" fmla="*/ 4 w 147"/>
                    <a:gd name="T11" fmla="*/ 9 h 78"/>
                    <a:gd name="T12" fmla="*/ 1 w 147"/>
                    <a:gd name="T13" fmla="*/ 16 h 78"/>
                    <a:gd name="T14" fmla="*/ 81 w 147"/>
                    <a:gd name="T15" fmla="*/ 72 h 78"/>
                    <a:gd name="T16" fmla="*/ 138 w 147"/>
                    <a:gd name="T17" fmla="*/ 38 h 78"/>
                    <a:gd name="T18" fmla="*/ 143 w 147"/>
                    <a:gd name="T19" fmla="*/ 4 h 78"/>
                    <a:gd name="T20" fmla="*/ 136 w 147"/>
                    <a:gd name="T21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7" h="78">
                      <a:moveTo>
                        <a:pt x="136" y="0"/>
                      </a:moveTo>
                      <a:cubicBezTo>
                        <a:pt x="134" y="1"/>
                        <a:pt x="132" y="4"/>
                        <a:pt x="133" y="7"/>
                      </a:cubicBezTo>
                      <a:cubicBezTo>
                        <a:pt x="136" y="16"/>
                        <a:pt x="135" y="24"/>
                        <a:pt x="129" y="33"/>
                      </a:cubicBezTo>
                      <a:cubicBezTo>
                        <a:pt x="119" y="49"/>
                        <a:pt x="96" y="60"/>
                        <a:pt x="80" y="62"/>
                      </a:cubicBezTo>
                      <a:cubicBezTo>
                        <a:pt x="38" y="67"/>
                        <a:pt x="27" y="45"/>
                        <a:pt x="11" y="12"/>
                      </a:cubicBezTo>
                      <a:cubicBezTo>
                        <a:pt x="9" y="9"/>
                        <a:pt x="6" y="8"/>
                        <a:pt x="4" y="9"/>
                      </a:cubicBezTo>
                      <a:cubicBezTo>
                        <a:pt x="1" y="11"/>
                        <a:pt x="0" y="14"/>
                        <a:pt x="1" y="16"/>
                      </a:cubicBezTo>
                      <a:cubicBezTo>
                        <a:pt x="18" y="49"/>
                        <a:pt x="32" y="78"/>
                        <a:pt x="81" y="72"/>
                      </a:cubicBezTo>
                      <a:cubicBezTo>
                        <a:pt x="104" y="69"/>
                        <a:pt x="127" y="55"/>
                        <a:pt x="138" y="38"/>
                      </a:cubicBezTo>
                      <a:cubicBezTo>
                        <a:pt x="145" y="27"/>
                        <a:pt x="147" y="15"/>
                        <a:pt x="143" y="4"/>
                      </a:cubicBezTo>
                      <a:cubicBezTo>
                        <a:pt x="142" y="1"/>
                        <a:pt x="139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7" name="Freeform 1592"/>
                <p:cNvSpPr>
                  <a:spLocks/>
                </p:cNvSpPr>
                <p:nvPr/>
              </p:nvSpPr>
              <p:spPr bwMode="auto">
                <a:xfrm>
                  <a:off x="3538" y="2217"/>
                  <a:ext cx="79" cy="69"/>
                </a:xfrm>
                <a:custGeom>
                  <a:avLst/>
                  <a:gdLst>
                    <a:gd name="T0" fmla="*/ 0 w 91"/>
                    <a:gd name="T1" fmla="*/ 5 h 80"/>
                    <a:gd name="T2" fmla="*/ 0 w 91"/>
                    <a:gd name="T3" fmla="*/ 6 h 80"/>
                    <a:gd name="T4" fmla="*/ 5 w 91"/>
                    <a:gd name="T5" fmla="*/ 11 h 80"/>
                    <a:gd name="T6" fmla="*/ 61 w 91"/>
                    <a:gd name="T7" fmla="*/ 29 h 80"/>
                    <a:gd name="T8" fmla="*/ 69 w 91"/>
                    <a:gd name="T9" fmla="*/ 32 h 80"/>
                    <a:gd name="T10" fmla="*/ 68 w 91"/>
                    <a:gd name="T11" fmla="*/ 33 h 80"/>
                    <a:gd name="T12" fmla="*/ 68 w 91"/>
                    <a:gd name="T13" fmla="*/ 33 h 80"/>
                    <a:gd name="T14" fmla="*/ 46 w 91"/>
                    <a:gd name="T15" fmla="*/ 45 h 80"/>
                    <a:gd name="T16" fmla="*/ 21 w 91"/>
                    <a:gd name="T17" fmla="*/ 59 h 80"/>
                    <a:gd name="T18" fmla="*/ 18 w 91"/>
                    <a:gd name="T19" fmla="*/ 59 h 80"/>
                    <a:gd name="T20" fmla="*/ 19 w 91"/>
                    <a:gd name="T21" fmla="*/ 59 h 80"/>
                    <a:gd name="T22" fmla="*/ 18 w 91"/>
                    <a:gd name="T23" fmla="*/ 59 h 80"/>
                    <a:gd name="T24" fmla="*/ 18 w 91"/>
                    <a:gd name="T25" fmla="*/ 59 h 80"/>
                    <a:gd name="T26" fmla="*/ 9 w 91"/>
                    <a:gd name="T27" fmla="*/ 66 h 80"/>
                    <a:gd name="T28" fmla="*/ 4 w 91"/>
                    <a:gd name="T29" fmla="*/ 70 h 80"/>
                    <a:gd name="T30" fmla="*/ 2 w 91"/>
                    <a:gd name="T31" fmla="*/ 74 h 80"/>
                    <a:gd name="T32" fmla="*/ 2 w 91"/>
                    <a:gd name="T33" fmla="*/ 77 h 80"/>
                    <a:gd name="T34" fmla="*/ 3 w 91"/>
                    <a:gd name="T35" fmla="*/ 77 h 80"/>
                    <a:gd name="T36" fmla="*/ 3 w 91"/>
                    <a:gd name="T37" fmla="*/ 77 h 80"/>
                    <a:gd name="T38" fmla="*/ 10 w 91"/>
                    <a:gd name="T39" fmla="*/ 78 h 80"/>
                    <a:gd name="T40" fmla="*/ 10 w 91"/>
                    <a:gd name="T41" fmla="*/ 79 h 80"/>
                    <a:gd name="T42" fmla="*/ 19 w 91"/>
                    <a:gd name="T43" fmla="*/ 73 h 80"/>
                    <a:gd name="T44" fmla="*/ 20 w 91"/>
                    <a:gd name="T45" fmla="*/ 72 h 80"/>
                    <a:gd name="T46" fmla="*/ 51 w 91"/>
                    <a:gd name="T47" fmla="*/ 54 h 80"/>
                    <a:gd name="T48" fmla="*/ 75 w 91"/>
                    <a:gd name="T49" fmla="*/ 41 h 80"/>
                    <a:gd name="T50" fmla="*/ 84 w 91"/>
                    <a:gd name="T51" fmla="*/ 39 h 80"/>
                    <a:gd name="T52" fmla="*/ 86 w 91"/>
                    <a:gd name="T53" fmla="*/ 36 h 80"/>
                    <a:gd name="T54" fmla="*/ 90 w 91"/>
                    <a:gd name="T55" fmla="*/ 32 h 80"/>
                    <a:gd name="T56" fmla="*/ 90 w 91"/>
                    <a:gd name="T57" fmla="*/ 32 h 80"/>
                    <a:gd name="T58" fmla="*/ 90 w 91"/>
                    <a:gd name="T59" fmla="*/ 32 h 80"/>
                    <a:gd name="T60" fmla="*/ 91 w 91"/>
                    <a:gd name="T61" fmla="*/ 30 h 80"/>
                    <a:gd name="T62" fmla="*/ 90 w 91"/>
                    <a:gd name="T63" fmla="*/ 27 h 80"/>
                    <a:gd name="T64" fmla="*/ 84 w 91"/>
                    <a:gd name="T65" fmla="*/ 25 h 80"/>
                    <a:gd name="T66" fmla="*/ 84 w 91"/>
                    <a:gd name="T67" fmla="*/ 25 h 80"/>
                    <a:gd name="T68" fmla="*/ 82 w 91"/>
                    <a:gd name="T69" fmla="*/ 26 h 80"/>
                    <a:gd name="T70" fmla="*/ 64 w 91"/>
                    <a:gd name="T71" fmla="*/ 19 h 80"/>
                    <a:gd name="T72" fmla="*/ 6 w 91"/>
                    <a:gd name="T73" fmla="*/ 1 h 80"/>
                    <a:gd name="T74" fmla="*/ 0 w 91"/>
                    <a:gd name="T75" fmla="*/ 5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91" h="80">
                      <a:moveTo>
                        <a:pt x="0" y="5"/>
                      </a:move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8"/>
                        <a:pt x="2" y="11"/>
                        <a:pt x="5" y="11"/>
                      </a:cubicBezTo>
                      <a:cubicBezTo>
                        <a:pt x="22" y="14"/>
                        <a:pt x="43" y="22"/>
                        <a:pt x="61" y="29"/>
                      </a:cubicBezTo>
                      <a:cubicBezTo>
                        <a:pt x="61" y="29"/>
                        <a:pt x="65" y="30"/>
                        <a:pt x="69" y="32"/>
                      </a:cubicBezTo>
                      <a:cubicBezTo>
                        <a:pt x="68" y="32"/>
                        <a:pt x="68" y="33"/>
                        <a:pt x="68" y="33"/>
                      </a:cubicBezTo>
                      <a:cubicBezTo>
                        <a:pt x="68" y="33"/>
                        <a:pt x="68" y="33"/>
                        <a:pt x="68" y="33"/>
                      </a:cubicBezTo>
                      <a:cubicBezTo>
                        <a:pt x="59" y="38"/>
                        <a:pt x="46" y="45"/>
                        <a:pt x="46" y="45"/>
                      </a:cubicBezTo>
                      <a:cubicBezTo>
                        <a:pt x="38" y="50"/>
                        <a:pt x="30" y="54"/>
                        <a:pt x="21" y="59"/>
                      </a:cubicBezTo>
                      <a:cubicBezTo>
                        <a:pt x="20" y="59"/>
                        <a:pt x="19" y="59"/>
                        <a:pt x="18" y="59"/>
                      </a:cubicBezTo>
                      <a:cubicBezTo>
                        <a:pt x="19" y="59"/>
                        <a:pt x="18" y="59"/>
                        <a:pt x="19" y="59"/>
                      </a:cubicBezTo>
                      <a:cubicBezTo>
                        <a:pt x="19" y="59"/>
                        <a:pt x="18" y="59"/>
                        <a:pt x="18" y="59"/>
                      </a:cubicBezTo>
                      <a:cubicBezTo>
                        <a:pt x="18" y="59"/>
                        <a:pt x="18" y="59"/>
                        <a:pt x="18" y="59"/>
                      </a:cubicBezTo>
                      <a:cubicBezTo>
                        <a:pt x="9" y="66"/>
                        <a:pt x="9" y="66"/>
                        <a:pt x="9" y="66"/>
                      </a:cubicBezTo>
                      <a:cubicBezTo>
                        <a:pt x="4" y="70"/>
                        <a:pt x="4" y="70"/>
                        <a:pt x="4" y="70"/>
                      </a:cubicBezTo>
                      <a:cubicBezTo>
                        <a:pt x="2" y="71"/>
                        <a:pt x="2" y="72"/>
                        <a:pt x="2" y="74"/>
                      </a:cubicBezTo>
                      <a:cubicBezTo>
                        <a:pt x="2" y="75"/>
                        <a:pt x="2" y="76"/>
                        <a:pt x="2" y="77"/>
                      </a:cubicBezTo>
                      <a:cubicBezTo>
                        <a:pt x="2" y="77"/>
                        <a:pt x="3" y="77"/>
                        <a:pt x="3" y="77"/>
                      </a:cubicBezTo>
                      <a:cubicBezTo>
                        <a:pt x="3" y="77"/>
                        <a:pt x="3" y="77"/>
                        <a:pt x="3" y="77"/>
                      </a:cubicBezTo>
                      <a:cubicBezTo>
                        <a:pt x="4" y="80"/>
                        <a:pt x="8" y="80"/>
                        <a:pt x="10" y="78"/>
                      </a:cubicBezTo>
                      <a:cubicBezTo>
                        <a:pt x="10" y="78"/>
                        <a:pt x="10" y="79"/>
                        <a:pt x="10" y="79"/>
                      </a:cubicBezTo>
                      <a:cubicBezTo>
                        <a:pt x="13" y="76"/>
                        <a:pt x="16" y="75"/>
                        <a:pt x="19" y="73"/>
                      </a:cubicBezTo>
                      <a:cubicBezTo>
                        <a:pt x="19" y="73"/>
                        <a:pt x="20" y="72"/>
                        <a:pt x="20" y="72"/>
                      </a:cubicBezTo>
                      <a:cubicBezTo>
                        <a:pt x="30" y="66"/>
                        <a:pt x="40" y="60"/>
                        <a:pt x="51" y="54"/>
                      </a:cubicBezTo>
                      <a:cubicBezTo>
                        <a:pt x="51" y="54"/>
                        <a:pt x="67" y="46"/>
                        <a:pt x="75" y="41"/>
                      </a:cubicBezTo>
                      <a:cubicBezTo>
                        <a:pt x="78" y="40"/>
                        <a:pt x="84" y="39"/>
                        <a:pt x="84" y="39"/>
                      </a:cubicBezTo>
                      <a:cubicBezTo>
                        <a:pt x="85" y="39"/>
                        <a:pt x="86" y="37"/>
                        <a:pt x="86" y="36"/>
                      </a:cubicBezTo>
                      <a:cubicBezTo>
                        <a:pt x="89" y="36"/>
                        <a:pt x="89" y="35"/>
                        <a:pt x="90" y="32"/>
                      </a:cubicBezTo>
                      <a:cubicBezTo>
                        <a:pt x="90" y="32"/>
                        <a:pt x="90" y="32"/>
                        <a:pt x="90" y="32"/>
                      </a:cubicBezTo>
                      <a:cubicBezTo>
                        <a:pt x="90" y="32"/>
                        <a:pt x="90" y="32"/>
                        <a:pt x="90" y="32"/>
                      </a:cubicBezTo>
                      <a:cubicBezTo>
                        <a:pt x="90" y="31"/>
                        <a:pt x="91" y="31"/>
                        <a:pt x="91" y="30"/>
                      </a:cubicBezTo>
                      <a:cubicBezTo>
                        <a:pt x="91" y="29"/>
                        <a:pt x="91" y="28"/>
                        <a:pt x="90" y="27"/>
                      </a:cubicBezTo>
                      <a:cubicBezTo>
                        <a:pt x="89" y="25"/>
                        <a:pt x="86" y="24"/>
                        <a:pt x="84" y="25"/>
                      </a:cubicBezTo>
                      <a:cubicBezTo>
                        <a:pt x="84" y="25"/>
                        <a:pt x="84" y="25"/>
                        <a:pt x="84" y="25"/>
                      </a:cubicBezTo>
                      <a:cubicBezTo>
                        <a:pt x="84" y="25"/>
                        <a:pt x="83" y="26"/>
                        <a:pt x="82" y="26"/>
                      </a:cubicBezTo>
                      <a:cubicBezTo>
                        <a:pt x="78" y="24"/>
                        <a:pt x="64" y="19"/>
                        <a:pt x="64" y="19"/>
                      </a:cubicBezTo>
                      <a:cubicBezTo>
                        <a:pt x="46" y="12"/>
                        <a:pt x="25" y="4"/>
                        <a:pt x="6" y="1"/>
                      </a:cubicBezTo>
                      <a:cubicBezTo>
                        <a:pt x="4" y="0"/>
                        <a:pt x="1" y="2"/>
                        <a:pt x="0" y="5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8" name="Freeform 1593"/>
                <p:cNvSpPr>
                  <a:spLocks noEditPoints="1"/>
                </p:cNvSpPr>
                <p:nvPr/>
              </p:nvSpPr>
              <p:spPr bwMode="auto">
                <a:xfrm>
                  <a:off x="3959" y="2200"/>
                  <a:ext cx="74" cy="66"/>
                </a:xfrm>
                <a:custGeom>
                  <a:avLst/>
                  <a:gdLst>
                    <a:gd name="T0" fmla="*/ 66 w 86"/>
                    <a:gd name="T1" fmla="*/ 2 h 77"/>
                    <a:gd name="T2" fmla="*/ 33 w 86"/>
                    <a:gd name="T3" fmla="*/ 21 h 77"/>
                    <a:gd name="T4" fmla="*/ 13 w 86"/>
                    <a:gd name="T5" fmla="*/ 30 h 77"/>
                    <a:gd name="T6" fmla="*/ 7 w 86"/>
                    <a:gd name="T7" fmla="*/ 33 h 77"/>
                    <a:gd name="T8" fmla="*/ 6 w 86"/>
                    <a:gd name="T9" fmla="*/ 33 h 77"/>
                    <a:gd name="T10" fmla="*/ 6 w 86"/>
                    <a:gd name="T11" fmla="*/ 34 h 77"/>
                    <a:gd name="T12" fmla="*/ 3 w 86"/>
                    <a:gd name="T13" fmla="*/ 38 h 77"/>
                    <a:gd name="T14" fmla="*/ 2 w 86"/>
                    <a:gd name="T15" fmla="*/ 39 h 77"/>
                    <a:gd name="T16" fmla="*/ 2 w 86"/>
                    <a:gd name="T17" fmla="*/ 39 h 77"/>
                    <a:gd name="T18" fmla="*/ 2 w 86"/>
                    <a:gd name="T19" fmla="*/ 39 h 77"/>
                    <a:gd name="T20" fmla="*/ 0 w 86"/>
                    <a:gd name="T21" fmla="*/ 42 h 77"/>
                    <a:gd name="T22" fmla="*/ 0 w 86"/>
                    <a:gd name="T23" fmla="*/ 45 h 77"/>
                    <a:gd name="T24" fmla="*/ 2 w 86"/>
                    <a:gd name="T25" fmla="*/ 47 h 77"/>
                    <a:gd name="T26" fmla="*/ 15 w 86"/>
                    <a:gd name="T27" fmla="*/ 45 h 77"/>
                    <a:gd name="T28" fmla="*/ 37 w 86"/>
                    <a:gd name="T29" fmla="*/ 57 h 77"/>
                    <a:gd name="T30" fmla="*/ 70 w 86"/>
                    <a:gd name="T31" fmla="*/ 75 h 77"/>
                    <a:gd name="T32" fmla="*/ 69 w 86"/>
                    <a:gd name="T33" fmla="*/ 74 h 77"/>
                    <a:gd name="T34" fmla="*/ 75 w 86"/>
                    <a:gd name="T35" fmla="*/ 75 h 77"/>
                    <a:gd name="T36" fmla="*/ 82 w 86"/>
                    <a:gd name="T37" fmla="*/ 77 h 77"/>
                    <a:gd name="T38" fmla="*/ 82 w 86"/>
                    <a:gd name="T39" fmla="*/ 77 h 77"/>
                    <a:gd name="T40" fmla="*/ 82 w 86"/>
                    <a:gd name="T41" fmla="*/ 77 h 77"/>
                    <a:gd name="T42" fmla="*/ 84 w 86"/>
                    <a:gd name="T43" fmla="*/ 76 h 77"/>
                    <a:gd name="T44" fmla="*/ 86 w 86"/>
                    <a:gd name="T45" fmla="*/ 72 h 77"/>
                    <a:gd name="T46" fmla="*/ 86 w 86"/>
                    <a:gd name="T47" fmla="*/ 71 h 77"/>
                    <a:gd name="T48" fmla="*/ 82 w 86"/>
                    <a:gd name="T49" fmla="*/ 66 h 77"/>
                    <a:gd name="T50" fmla="*/ 77 w 86"/>
                    <a:gd name="T51" fmla="*/ 64 h 77"/>
                    <a:gd name="T52" fmla="*/ 71 w 86"/>
                    <a:gd name="T53" fmla="*/ 62 h 77"/>
                    <a:gd name="T54" fmla="*/ 69 w 86"/>
                    <a:gd name="T55" fmla="*/ 62 h 77"/>
                    <a:gd name="T56" fmla="*/ 68 w 86"/>
                    <a:gd name="T57" fmla="*/ 62 h 77"/>
                    <a:gd name="T58" fmla="*/ 66 w 86"/>
                    <a:gd name="T59" fmla="*/ 62 h 77"/>
                    <a:gd name="T60" fmla="*/ 42 w 86"/>
                    <a:gd name="T61" fmla="*/ 49 h 77"/>
                    <a:gd name="T62" fmla="*/ 22 w 86"/>
                    <a:gd name="T63" fmla="*/ 37 h 77"/>
                    <a:gd name="T64" fmla="*/ 37 w 86"/>
                    <a:gd name="T65" fmla="*/ 31 h 77"/>
                    <a:gd name="T66" fmla="*/ 74 w 86"/>
                    <a:gd name="T67" fmla="*/ 9 h 77"/>
                    <a:gd name="T68" fmla="*/ 75 w 86"/>
                    <a:gd name="T69" fmla="*/ 6 h 77"/>
                    <a:gd name="T70" fmla="*/ 74 w 86"/>
                    <a:gd name="T71" fmla="*/ 2 h 77"/>
                    <a:gd name="T72" fmla="*/ 66 w 86"/>
                    <a:gd name="T73" fmla="*/ 2 h 77"/>
                    <a:gd name="T74" fmla="*/ 13 w 86"/>
                    <a:gd name="T75" fmla="*/ 30 h 77"/>
                    <a:gd name="T76" fmla="*/ 11 w 86"/>
                    <a:gd name="T77" fmla="*/ 31 h 77"/>
                    <a:gd name="T78" fmla="*/ 13 w 86"/>
                    <a:gd name="T7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6" h="77">
                      <a:moveTo>
                        <a:pt x="66" y="2"/>
                      </a:moveTo>
                      <a:cubicBezTo>
                        <a:pt x="59" y="11"/>
                        <a:pt x="46" y="16"/>
                        <a:pt x="33" y="21"/>
                      </a:cubicBezTo>
                      <a:cubicBezTo>
                        <a:pt x="33" y="21"/>
                        <a:pt x="18" y="28"/>
                        <a:pt x="13" y="30"/>
                      </a:cubicBezTo>
                      <a:cubicBezTo>
                        <a:pt x="11" y="30"/>
                        <a:pt x="9" y="31"/>
                        <a:pt x="7" y="33"/>
                      </a:cubicBezTo>
                      <a:cubicBezTo>
                        <a:pt x="7" y="33"/>
                        <a:pt x="7" y="33"/>
                        <a:pt x="6" y="33"/>
                      </a:cubicBezTo>
                      <a:cubicBezTo>
                        <a:pt x="6" y="33"/>
                        <a:pt x="6" y="34"/>
                        <a:pt x="6" y="34"/>
                      </a:cubicBezTo>
                      <a:cubicBezTo>
                        <a:pt x="5" y="35"/>
                        <a:pt x="4" y="36"/>
                        <a:pt x="3" y="38"/>
                      </a:cubicBezTo>
                      <a:cubicBezTo>
                        <a:pt x="2" y="38"/>
                        <a:pt x="2" y="39"/>
                        <a:pt x="2" y="39"/>
                      </a:cubicBezTo>
                      <a:cubicBezTo>
                        <a:pt x="2" y="39"/>
                        <a:pt x="2" y="39"/>
                        <a:pt x="2" y="39"/>
                      </a:cubicBezTo>
                      <a:cubicBezTo>
                        <a:pt x="2" y="39"/>
                        <a:pt x="2" y="39"/>
                        <a:pt x="2" y="39"/>
                      </a:cubicBezTo>
                      <a:cubicBezTo>
                        <a:pt x="1" y="40"/>
                        <a:pt x="0" y="41"/>
                        <a:pt x="0" y="42"/>
                      </a:cubicBezTo>
                      <a:cubicBezTo>
                        <a:pt x="0" y="43"/>
                        <a:pt x="0" y="44"/>
                        <a:pt x="0" y="45"/>
                      </a:cubicBezTo>
                      <a:cubicBezTo>
                        <a:pt x="1" y="46"/>
                        <a:pt x="2" y="47"/>
                        <a:pt x="2" y="47"/>
                      </a:cubicBezTo>
                      <a:cubicBezTo>
                        <a:pt x="4" y="49"/>
                        <a:pt x="7" y="50"/>
                        <a:pt x="15" y="45"/>
                      </a:cubicBezTo>
                      <a:cubicBezTo>
                        <a:pt x="22" y="49"/>
                        <a:pt x="29" y="53"/>
                        <a:pt x="37" y="57"/>
                      </a:cubicBezTo>
                      <a:cubicBezTo>
                        <a:pt x="47" y="64"/>
                        <a:pt x="58" y="71"/>
                        <a:pt x="70" y="75"/>
                      </a:cubicBezTo>
                      <a:cubicBezTo>
                        <a:pt x="69" y="74"/>
                        <a:pt x="69" y="74"/>
                        <a:pt x="69" y="74"/>
                      </a:cubicBezTo>
                      <a:cubicBezTo>
                        <a:pt x="72" y="76"/>
                        <a:pt x="74" y="76"/>
                        <a:pt x="75" y="75"/>
                      </a:cubicBezTo>
                      <a:cubicBezTo>
                        <a:pt x="77" y="76"/>
                        <a:pt x="80" y="77"/>
                        <a:pt x="82" y="77"/>
                      </a:cubicBezTo>
                      <a:cubicBezTo>
                        <a:pt x="82" y="77"/>
                        <a:pt x="82" y="77"/>
                        <a:pt x="82" y="77"/>
                      </a:cubicBezTo>
                      <a:cubicBezTo>
                        <a:pt x="82" y="77"/>
                        <a:pt x="82" y="77"/>
                        <a:pt x="82" y="77"/>
                      </a:cubicBezTo>
                      <a:cubicBezTo>
                        <a:pt x="83" y="77"/>
                        <a:pt x="84" y="76"/>
                        <a:pt x="84" y="76"/>
                      </a:cubicBezTo>
                      <a:cubicBezTo>
                        <a:pt x="86" y="75"/>
                        <a:pt x="86" y="74"/>
                        <a:pt x="86" y="72"/>
                      </a:cubicBezTo>
                      <a:cubicBezTo>
                        <a:pt x="86" y="72"/>
                        <a:pt x="86" y="71"/>
                        <a:pt x="86" y="71"/>
                      </a:cubicBezTo>
                      <a:cubicBezTo>
                        <a:pt x="86" y="69"/>
                        <a:pt x="84" y="67"/>
                        <a:pt x="82" y="66"/>
                      </a:cubicBezTo>
                      <a:cubicBezTo>
                        <a:pt x="77" y="64"/>
                        <a:pt x="77" y="64"/>
                        <a:pt x="77" y="64"/>
                      </a:cubicBezTo>
                      <a:cubicBezTo>
                        <a:pt x="71" y="62"/>
                        <a:pt x="71" y="62"/>
                        <a:pt x="71" y="62"/>
                      </a:cubicBezTo>
                      <a:cubicBezTo>
                        <a:pt x="70" y="62"/>
                        <a:pt x="70" y="62"/>
                        <a:pt x="69" y="62"/>
                      </a:cubicBezTo>
                      <a:cubicBezTo>
                        <a:pt x="69" y="62"/>
                        <a:pt x="68" y="62"/>
                        <a:pt x="68" y="62"/>
                      </a:cubicBezTo>
                      <a:cubicBezTo>
                        <a:pt x="67" y="61"/>
                        <a:pt x="67" y="62"/>
                        <a:pt x="66" y="62"/>
                      </a:cubicBezTo>
                      <a:cubicBezTo>
                        <a:pt x="58" y="58"/>
                        <a:pt x="50" y="54"/>
                        <a:pt x="42" y="49"/>
                      </a:cubicBezTo>
                      <a:cubicBezTo>
                        <a:pt x="36" y="45"/>
                        <a:pt x="29" y="41"/>
                        <a:pt x="22" y="37"/>
                      </a:cubicBezTo>
                      <a:cubicBezTo>
                        <a:pt x="29" y="34"/>
                        <a:pt x="37" y="31"/>
                        <a:pt x="37" y="31"/>
                      </a:cubicBezTo>
                      <a:cubicBezTo>
                        <a:pt x="51" y="25"/>
                        <a:pt x="65" y="20"/>
                        <a:pt x="74" y="9"/>
                      </a:cubicBezTo>
                      <a:cubicBezTo>
                        <a:pt x="75" y="8"/>
                        <a:pt x="75" y="7"/>
                        <a:pt x="75" y="6"/>
                      </a:cubicBezTo>
                      <a:cubicBezTo>
                        <a:pt x="75" y="4"/>
                        <a:pt x="75" y="3"/>
                        <a:pt x="74" y="2"/>
                      </a:cubicBezTo>
                      <a:cubicBezTo>
                        <a:pt x="71" y="0"/>
                        <a:pt x="68" y="0"/>
                        <a:pt x="66" y="2"/>
                      </a:cubicBezTo>
                      <a:close/>
                      <a:moveTo>
                        <a:pt x="13" y="30"/>
                      </a:moveTo>
                      <a:cubicBezTo>
                        <a:pt x="12" y="31"/>
                        <a:pt x="11" y="31"/>
                        <a:pt x="11" y="31"/>
                      </a:cubicBezTo>
                      <a:cubicBezTo>
                        <a:pt x="12" y="31"/>
                        <a:pt x="12" y="30"/>
                        <a:pt x="13" y="3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9" name="Freeform 1594"/>
                <p:cNvSpPr>
                  <a:spLocks/>
                </p:cNvSpPr>
                <p:nvPr/>
              </p:nvSpPr>
              <p:spPr bwMode="auto">
                <a:xfrm>
                  <a:off x="3420" y="2523"/>
                  <a:ext cx="769" cy="59"/>
                </a:xfrm>
                <a:custGeom>
                  <a:avLst/>
                  <a:gdLst>
                    <a:gd name="T0" fmla="*/ 1 w 892"/>
                    <a:gd name="T1" fmla="*/ 4 h 68"/>
                    <a:gd name="T2" fmla="*/ 4 w 892"/>
                    <a:gd name="T3" fmla="*/ 11 h 68"/>
                    <a:gd name="T4" fmla="*/ 247 w 892"/>
                    <a:gd name="T5" fmla="*/ 54 h 68"/>
                    <a:gd name="T6" fmla="*/ 262 w 892"/>
                    <a:gd name="T7" fmla="*/ 55 h 68"/>
                    <a:gd name="T8" fmla="*/ 314 w 892"/>
                    <a:gd name="T9" fmla="*/ 58 h 68"/>
                    <a:gd name="T10" fmla="*/ 560 w 892"/>
                    <a:gd name="T11" fmla="*/ 65 h 68"/>
                    <a:gd name="T12" fmla="*/ 576 w 892"/>
                    <a:gd name="T13" fmla="*/ 64 h 68"/>
                    <a:gd name="T14" fmla="*/ 888 w 892"/>
                    <a:gd name="T15" fmla="*/ 24 h 68"/>
                    <a:gd name="T16" fmla="*/ 891 w 892"/>
                    <a:gd name="T17" fmla="*/ 18 h 68"/>
                    <a:gd name="T18" fmla="*/ 885 w 892"/>
                    <a:gd name="T19" fmla="*/ 15 h 68"/>
                    <a:gd name="T20" fmla="*/ 576 w 892"/>
                    <a:gd name="T21" fmla="*/ 54 h 68"/>
                    <a:gd name="T22" fmla="*/ 559 w 892"/>
                    <a:gd name="T23" fmla="*/ 55 h 68"/>
                    <a:gd name="T24" fmla="*/ 314 w 892"/>
                    <a:gd name="T25" fmla="*/ 48 h 68"/>
                    <a:gd name="T26" fmla="*/ 262 w 892"/>
                    <a:gd name="T27" fmla="*/ 45 h 68"/>
                    <a:gd name="T28" fmla="*/ 248 w 892"/>
                    <a:gd name="T29" fmla="*/ 44 h 68"/>
                    <a:gd name="T30" fmla="*/ 8 w 892"/>
                    <a:gd name="T31" fmla="*/ 1 h 68"/>
                    <a:gd name="T32" fmla="*/ 1 w 892"/>
                    <a:gd name="T33" fmla="*/ 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92" h="68">
                      <a:moveTo>
                        <a:pt x="1" y="4"/>
                      </a:moveTo>
                      <a:cubicBezTo>
                        <a:pt x="0" y="6"/>
                        <a:pt x="1" y="9"/>
                        <a:pt x="4" y="11"/>
                      </a:cubicBezTo>
                      <a:cubicBezTo>
                        <a:pt x="75" y="45"/>
                        <a:pt x="166" y="50"/>
                        <a:pt x="247" y="54"/>
                      </a:cubicBezTo>
                      <a:cubicBezTo>
                        <a:pt x="262" y="55"/>
                        <a:pt x="262" y="55"/>
                        <a:pt x="262" y="55"/>
                      </a:cubicBezTo>
                      <a:cubicBezTo>
                        <a:pt x="314" y="58"/>
                        <a:pt x="314" y="58"/>
                        <a:pt x="314" y="58"/>
                      </a:cubicBezTo>
                      <a:cubicBezTo>
                        <a:pt x="394" y="63"/>
                        <a:pt x="477" y="68"/>
                        <a:pt x="560" y="65"/>
                      </a:cubicBezTo>
                      <a:cubicBezTo>
                        <a:pt x="576" y="64"/>
                        <a:pt x="576" y="64"/>
                        <a:pt x="576" y="64"/>
                      </a:cubicBezTo>
                      <a:cubicBezTo>
                        <a:pt x="679" y="60"/>
                        <a:pt x="796" y="55"/>
                        <a:pt x="888" y="24"/>
                      </a:cubicBezTo>
                      <a:cubicBezTo>
                        <a:pt x="891" y="23"/>
                        <a:pt x="892" y="21"/>
                        <a:pt x="891" y="18"/>
                      </a:cubicBezTo>
                      <a:cubicBezTo>
                        <a:pt x="890" y="15"/>
                        <a:pt x="887" y="14"/>
                        <a:pt x="885" y="15"/>
                      </a:cubicBezTo>
                      <a:cubicBezTo>
                        <a:pt x="794" y="45"/>
                        <a:pt x="678" y="50"/>
                        <a:pt x="576" y="54"/>
                      </a:cubicBezTo>
                      <a:cubicBezTo>
                        <a:pt x="559" y="55"/>
                        <a:pt x="559" y="55"/>
                        <a:pt x="559" y="55"/>
                      </a:cubicBezTo>
                      <a:cubicBezTo>
                        <a:pt x="477" y="58"/>
                        <a:pt x="394" y="53"/>
                        <a:pt x="314" y="48"/>
                      </a:cubicBezTo>
                      <a:cubicBezTo>
                        <a:pt x="262" y="45"/>
                        <a:pt x="262" y="45"/>
                        <a:pt x="262" y="45"/>
                      </a:cubicBezTo>
                      <a:cubicBezTo>
                        <a:pt x="248" y="44"/>
                        <a:pt x="248" y="44"/>
                        <a:pt x="248" y="44"/>
                      </a:cubicBezTo>
                      <a:cubicBezTo>
                        <a:pt x="168" y="40"/>
                        <a:pt x="77" y="35"/>
                        <a:pt x="8" y="1"/>
                      </a:cubicBezTo>
                      <a:cubicBezTo>
                        <a:pt x="6" y="0"/>
                        <a:pt x="3" y="1"/>
                        <a:pt x="1" y="4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0" name="Freeform 1595"/>
                <p:cNvSpPr>
                  <a:spLocks/>
                </p:cNvSpPr>
                <p:nvPr/>
              </p:nvSpPr>
              <p:spPr bwMode="auto">
                <a:xfrm>
                  <a:off x="3703" y="2565"/>
                  <a:ext cx="160" cy="91"/>
                </a:xfrm>
                <a:custGeom>
                  <a:avLst/>
                  <a:gdLst>
                    <a:gd name="T0" fmla="*/ 4 w 185"/>
                    <a:gd name="T1" fmla="*/ 1 h 106"/>
                    <a:gd name="T2" fmla="*/ 1 w 185"/>
                    <a:gd name="T3" fmla="*/ 7 h 106"/>
                    <a:gd name="T4" fmla="*/ 98 w 185"/>
                    <a:gd name="T5" fmla="*/ 105 h 106"/>
                    <a:gd name="T6" fmla="*/ 103 w 185"/>
                    <a:gd name="T7" fmla="*/ 106 h 106"/>
                    <a:gd name="T8" fmla="*/ 106 w 185"/>
                    <a:gd name="T9" fmla="*/ 103 h 106"/>
                    <a:gd name="T10" fmla="*/ 152 w 185"/>
                    <a:gd name="T11" fmla="*/ 48 h 106"/>
                    <a:gd name="T12" fmla="*/ 183 w 185"/>
                    <a:gd name="T13" fmla="*/ 17 h 106"/>
                    <a:gd name="T14" fmla="*/ 183 w 185"/>
                    <a:gd name="T15" fmla="*/ 10 h 106"/>
                    <a:gd name="T16" fmla="*/ 176 w 185"/>
                    <a:gd name="T17" fmla="*/ 11 h 106"/>
                    <a:gd name="T18" fmla="*/ 145 w 185"/>
                    <a:gd name="T19" fmla="*/ 40 h 106"/>
                    <a:gd name="T20" fmla="*/ 99 w 185"/>
                    <a:gd name="T21" fmla="*/ 93 h 106"/>
                    <a:gd name="T22" fmla="*/ 10 w 185"/>
                    <a:gd name="T23" fmla="*/ 4 h 106"/>
                    <a:gd name="T24" fmla="*/ 4 w 185"/>
                    <a:gd name="T25" fmla="*/ 1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5" h="106">
                      <a:moveTo>
                        <a:pt x="4" y="1"/>
                      </a:moveTo>
                      <a:cubicBezTo>
                        <a:pt x="1" y="2"/>
                        <a:pt x="0" y="5"/>
                        <a:pt x="1" y="7"/>
                      </a:cubicBezTo>
                      <a:cubicBezTo>
                        <a:pt x="13" y="44"/>
                        <a:pt x="77" y="91"/>
                        <a:pt x="98" y="105"/>
                      </a:cubicBezTo>
                      <a:cubicBezTo>
                        <a:pt x="100" y="106"/>
                        <a:pt x="101" y="106"/>
                        <a:pt x="103" y="106"/>
                      </a:cubicBezTo>
                      <a:cubicBezTo>
                        <a:pt x="104" y="105"/>
                        <a:pt x="105" y="104"/>
                        <a:pt x="106" y="103"/>
                      </a:cubicBezTo>
                      <a:cubicBezTo>
                        <a:pt x="115" y="79"/>
                        <a:pt x="133" y="64"/>
                        <a:pt x="152" y="48"/>
                      </a:cubicBezTo>
                      <a:cubicBezTo>
                        <a:pt x="163" y="39"/>
                        <a:pt x="174" y="29"/>
                        <a:pt x="183" y="17"/>
                      </a:cubicBezTo>
                      <a:cubicBezTo>
                        <a:pt x="185" y="15"/>
                        <a:pt x="185" y="12"/>
                        <a:pt x="183" y="10"/>
                      </a:cubicBezTo>
                      <a:cubicBezTo>
                        <a:pt x="181" y="8"/>
                        <a:pt x="177" y="9"/>
                        <a:pt x="176" y="11"/>
                      </a:cubicBezTo>
                      <a:cubicBezTo>
                        <a:pt x="166" y="22"/>
                        <a:pt x="156" y="31"/>
                        <a:pt x="145" y="40"/>
                      </a:cubicBezTo>
                      <a:cubicBezTo>
                        <a:pt x="128" y="55"/>
                        <a:pt x="110" y="71"/>
                        <a:pt x="99" y="93"/>
                      </a:cubicBezTo>
                      <a:cubicBezTo>
                        <a:pt x="67" y="72"/>
                        <a:pt x="19" y="31"/>
                        <a:pt x="10" y="4"/>
                      </a:cubicBezTo>
                      <a:cubicBezTo>
                        <a:pt x="9" y="1"/>
                        <a:pt x="7" y="0"/>
                        <a:pt x="4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1" name="Freeform 1596"/>
                <p:cNvSpPr>
                  <a:spLocks/>
                </p:cNvSpPr>
                <p:nvPr/>
              </p:nvSpPr>
              <p:spPr bwMode="auto">
                <a:xfrm>
                  <a:off x="3490" y="2782"/>
                  <a:ext cx="79" cy="88"/>
                </a:xfrm>
                <a:custGeom>
                  <a:avLst/>
                  <a:gdLst>
                    <a:gd name="T0" fmla="*/ 0 w 92"/>
                    <a:gd name="T1" fmla="*/ 40 h 102"/>
                    <a:gd name="T2" fmla="*/ 47 w 92"/>
                    <a:gd name="T3" fmla="*/ 0 h 102"/>
                    <a:gd name="T4" fmla="*/ 22 w 92"/>
                    <a:gd name="T5" fmla="*/ 37 h 102"/>
                    <a:gd name="T6" fmla="*/ 64 w 92"/>
                    <a:gd name="T7" fmla="*/ 14 h 102"/>
                    <a:gd name="T8" fmla="*/ 41 w 92"/>
                    <a:gd name="T9" fmla="*/ 46 h 102"/>
                    <a:gd name="T10" fmla="*/ 75 w 92"/>
                    <a:gd name="T11" fmla="*/ 31 h 102"/>
                    <a:gd name="T12" fmla="*/ 52 w 92"/>
                    <a:gd name="T13" fmla="*/ 61 h 102"/>
                    <a:gd name="T14" fmla="*/ 92 w 92"/>
                    <a:gd name="T15" fmla="*/ 48 h 102"/>
                    <a:gd name="T16" fmla="*/ 44 w 92"/>
                    <a:gd name="T17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2" h="102">
                      <a:moveTo>
                        <a:pt x="0" y="40"/>
                      </a:moveTo>
                      <a:cubicBezTo>
                        <a:pt x="10" y="24"/>
                        <a:pt x="25" y="2"/>
                        <a:pt x="47" y="0"/>
                      </a:cubicBezTo>
                      <a:cubicBezTo>
                        <a:pt x="49" y="17"/>
                        <a:pt x="33" y="25"/>
                        <a:pt x="22" y="37"/>
                      </a:cubicBezTo>
                      <a:cubicBezTo>
                        <a:pt x="33" y="24"/>
                        <a:pt x="46" y="10"/>
                        <a:pt x="64" y="14"/>
                      </a:cubicBezTo>
                      <a:cubicBezTo>
                        <a:pt x="60" y="25"/>
                        <a:pt x="50" y="36"/>
                        <a:pt x="41" y="46"/>
                      </a:cubicBezTo>
                      <a:cubicBezTo>
                        <a:pt x="50" y="36"/>
                        <a:pt x="62" y="30"/>
                        <a:pt x="75" y="31"/>
                      </a:cubicBezTo>
                      <a:cubicBezTo>
                        <a:pt x="75" y="45"/>
                        <a:pt x="65" y="54"/>
                        <a:pt x="52" y="61"/>
                      </a:cubicBezTo>
                      <a:cubicBezTo>
                        <a:pt x="64" y="52"/>
                        <a:pt x="77" y="46"/>
                        <a:pt x="92" y="48"/>
                      </a:cubicBezTo>
                      <a:cubicBezTo>
                        <a:pt x="87" y="71"/>
                        <a:pt x="58" y="87"/>
                        <a:pt x="44" y="102"/>
                      </a:cubicBezTo>
                    </a:path>
                  </a:pathLst>
                </a:custGeom>
                <a:solidFill>
                  <a:srgbClr val="EB95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2" name="Freeform 1597"/>
                <p:cNvSpPr>
                  <a:spLocks/>
                </p:cNvSpPr>
                <p:nvPr/>
              </p:nvSpPr>
              <p:spPr bwMode="auto">
                <a:xfrm>
                  <a:off x="3485" y="2778"/>
                  <a:ext cx="89" cy="96"/>
                </a:xfrm>
                <a:custGeom>
                  <a:avLst/>
                  <a:gdLst>
                    <a:gd name="T0" fmla="*/ 53 w 103"/>
                    <a:gd name="T1" fmla="*/ 0 h 112"/>
                    <a:gd name="T2" fmla="*/ 2 w 103"/>
                    <a:gd name="T3" fmla="*/ 42 h 112"/>
                    <a:gd name="T4" fmla="*/ 3 w 103"/>
                    <a:gd name="T5" fmla="*/ 50 h 112"/>
                    <a:gd name="T6" fmla="*/ 10 w 103"/>
                    <a:gd name="T7" fmla="*/ 48 h 112"/>
                    <a:gd name="T8" fmla="*/ 46 w 103"/>
                    <a:gd name="T9" fmla="*/ 12 h 112"/>
                    <a:gd name="T10" fmla="*/ 42 w 103"/>
                    <a:gd name="T11" fmla="*/ 21 h 112"/>
                    <a:gd name="T12" fmla="*/ 24 w 103"/>
                    <a:gd name="T13" fmla="*/ 39 h 112"/>
                    <a:gd name="T14" fmla="*/ 24 w 103"/>
                    <a:gd name="T15" fmla="*/ 39 h 112"/>
                    <a:gd name="T16" fmla="*/ 24 w 103"/>
                    <a:gd name="T17" fmla="*/ 39 h 112"/>
                    <a:gd name="T18" fmla="*/ 24 w 103"/>
                    <a:gd name="T19" fmla="*/ 39 h 112"/>
                    <a:gd name="T20" fmla="*/ 23 w 103"/>
                    <a:gd name="T21" fmla="*/ 42 h 112"/>
                    <a:gd name="T22" fmla="*/ 24 w 103"/>
                    <a:gd name="T23" fmla="*/ 46 h 112"/>
                    <a:gd name="T24" fmla="*/ 32 w 103"/>
                    <a:gd name="T25" fmla="*/ 46 h 112"/>
                    <a:gd name="T26" fmla="*/ 40 w 103"/>
                    <a:gd name="T27" fmla="*/ 37 h 112"/>
                    <a:gd name="T28" fmla="*/ 49 w 103"/>
                    <a:gd name="T29" fmla="*/ 29 h 112"/>
                    <a:gd name="T30" fmla="*/ 61 w 103"/>
                    <a:gd name="T31" fmla="*/ 24 h 112"/>
                    <a:gd name="T32" fmla="*/ 44 w 103"/>
                    <a:gd name="T33" fmla="*/ 46 h 112"/>
                    <a:gd name="T34" fmla="*/ 43 w 103"/>
                    <a:gd name="T35" fmla="*/ 47 h 112"/>
                    <a:gd name="T36" fmla="*/ 41 w 103"/>
                    <a:gd name="T37" fmla="*/ 51 h 112"/>
                    <a:gd name="T38" fmla="*/ 43 w 103"/>
                    <a:gd name="T39" fmla="*/ 54 h 112"/>
                    <a:gd name="T40" fmla="*/ 50 w 103"/>
                    <a:gd name="T41" fmla="*/ 54 h 112"/>
                    <a:gd name="T42" fmla="*/ 74 w 103"/>
                    <a:gd name="T43" fmla="*/ 41 h 112"/>
                    <a:gd name="T44" fmla="*/ 56 w 103"/>
                    <a:gd name="T45" fmla="*/ 62 h 112"/>
                    <a:gd name="T46" fmla="*/ 56 w 103"/>
                    <a:gd name="T47" fmla="*/ 62 h 112"/>
                    <a:gd name="T48" fmla="*/ 55 w 103"/>
                    <a:gd name="T49" fmla="*/ 62 h 112"/>
                    <a:gd name="T50" fmla="*/ 53 w 103"/>
                    <a:gd name="T51" fmla="*/ 66 h 112"/>
                    <a:gd name="T52" fmla="*/ 54 w 103"/>
                    <a:gd name="T53" fmla="*/ 69 h 112"/>
                    <a:gd name="T54" fmla="*/ 61 w 103"/>
                    <a:gd name="T55" fmla="*/ 71 h 112"/>
                    <a:gd name="T56" fmla="*/ 62 w 103"/>
                    <a:gd name="T57" fmla="*/ 70 h 112"/>
                    <a:gd name="T58" fmla="*/ 62 w 103"/>
                    <a:gd name="T59" fmla="*/ 70 h 112"/>
                    <a:gd name="T60" fmla="*/ 62 w 103"/>
                    <a:gd name="T61" fmla="*/ 70 h 112"/>
                    <a:gd name="T62" fmla="*/ 68 w 103"/>
                    <a:gd name="T63" fmla="*/ 65 h 112"/>
                    <a:gd name="T64" fmla="*/ 90 w 103"/>
                    <a:gd name="T65" fmla="*/ 58 h 112"/>
                    <a:gd name="T66" fmla="*/ 61 w 103"/>
                    <a:gd name="T67" fmla="*/ 90 h 112"/>
                    <a:gd name="T68" fmla="*/ 47 w 103"/>
                    <a:gd name="T69" fmla="*/ 103 h 112"/>
                    <a:gd name="T70" fmla="*/ 45 w 103"/>
                    <a:gd name="T71" fmla="*/ 107 h 112"/>
                    <a:gd name="T72" fmla="*/ 46 w 103"/>
                    <a:gd name="T73" fmla="*/ 110 h 112"/>
                    <a:gd name="T74" fmla="*/ 54 w 103"/>
                    <a:gd name="T75" fmla="*/ 110 h 112"/>
                    <a:gd name="T76" fmla="*/ 68 w 103"/>
                    <a:gd name="T77" fmla="*/ 98 h 112"/>
                    <a:gd name="T78" fmla="*/ 103 w 103"/>
                    <a:gd name="T79" fmla="*/ 54 h 112"/>
                    <a:gd name="T80" fmla="*/ 102 w 103"/>
                    <a:gd name="T81" fmla="*/ 50 h 112"/>
                    <a:gd name="T82" fmla="*/ 98 w 103"/>
                    <a:gd name="T83" fmla="*/ 48 h 112"/>
                    <a:gd name="T84" fmla="*/ 82 w 103"/>
                    <a:gd name="T85" fmla="*/ 50 h 112"/>
                    <a:gd name="T86" fmla="*/ 86 w 103"/>
                    <a:gd name="T87" fmla="*/ 36 h 112"/>
                    <a:gd name="T88" fmla="*/ 86 w 103"/>
                    <a:gd name="T89" fmla="*/ 36 h 112"/>
                    <a:gd name="T90" fmla="*/ 81 w 103"/>
                    <a:gd name="T91" fmla="*/ 30 h 112"/>
                    <a:gd name="T92" fmla="*/ 68 w 103"/>
                    <a:gd name="T93" fmla="*/ 33 h 112"/>
                    <a:gd name="T94" fmla="*/ 75 w 103"/>
                    <a:gd name="T95" fmla="*/ 20 h 112"/>
                    <a:gd name="T96" fmla="*/ 76 w 103"/>
                    <a:gd name="T97" fmla="*/ 19 h 112"/>
                    <a:gd name="T98" fmla="*/ 75 w 103"/>
                    <a:gd name="T99" fmla="*/ 16 h 112"/>
                    <a:gd name="T100" fmla="*/ 71 w 103"/>
                    <a:gd name="T101" fmla="*/ 14 h 112"/>
                    <a:gd name="T102" fmla="*/ 57 w 103"/>
                    <a:gd name="T103" fmla="*/ 14 h 112"/>
                    <a:gd name="T104" fmla="*/ 58 w 103"/>
                    <a:gd name="T105" fmla="*/ 7 h 112"/>
                    <a:gd name="T106" fmla="*/ 58 w 103"/>
                    <a:gd name="T107" fmla="*/ 4 h 112"/>
                    <a:gd name="T108" fmla="*/ 56 w 103"/>
                    <a:gd name="T109" fmla="*/ 1 h 112"/>
                    <a:gd name="T110" fmla="*/ 53 w 103"/>
                    <a:gd name="T111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03" h="112">
                      <a:moveTo>
                        <a:pt x="53" y="0"/>
                      </a:moveTo>
                      <a:cubicBezTo>
                        <a:pt x="27" y="3"/>
                        <a:pt x="12" y="27"/>
                        <a:pt x="2" y="42"/>
                      </a:cubicBezTo>
                      <a:cubicBezTo>
                        <a:pt x="0" y="45"/>
                        <a:pt x="1" y="48"/>
                        <a:pt x="3" y="50"/>
                      </a:cubicBezTo>
                      <a:cubicBezTo>
                        <a:pt x="6" y="51"/>
                        <a:pt x="9" y="50"/>
                        <a:pt x="10" y="48"/>
                      </a:cubicBezTo>
                      <a:cubicBezTo>
                        <a:pt x="18" y="36"/>
                        <a:pt x="30" y="18"/>
                        <a:pt x="46" y="12"/>
                      </a:cubicBezTo>
                      <a:cubicBezTo>
                        <a:pt x="46" y="15"/>
                        <a:pt x="44" y="18"/>
                        <a:pt x="42" y="21"/>
                      </a:cubicBezTo>
                      <a:cubicBezTo>
                        <a:pt x="35" y="26"/>
                        <a:pt x="29" y="32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3" y="40"/>
                        <a:pt x="23" y="41"/>
                        <a:pt x="23" y="42"/>
                      </a:cubicBezTo>
                      <a:cubicBezTo>
                        <a:pt x="23" y="43"/>
                        <a:pt x="23" y="45"/>
                        <a:pt x="24" y="46"/>
                      </a:cubicBezTo>
                      <a:cubicBezTo>
                        <a:pt x="26" y="48"/>
                        <a:pt x="30" y="48"/>
                        <a:pt x="32" y="46"/>
                      </a:cubicBezTo>
                      <a:cubicBezTo>
                        <a:pt x="40" y="37"/>
                        <a:pt x="40" y="37"/>
                        <a:pt x="40" y="37"/>
                      </a:cubicBezTo>
                      <a:cubicBezTo>
                        <a:pt x="43" y="35"/>
                        <a:pt x="46" y="32"/>
                        <a:pt x="49" y="29"/>
                      </a:cubicBezTo>
                      <a:cubicBezTo>
                        <a:pt x="53" y="26"/>
                        <a:pt x="57" y="25"/>
                        <a:pt x="61" y="24"/>
                      </a:cubicBezTo>
                      <a:cubicBezTo>
                        <a:pt x="57" y="31"/>
                        <a:pt x="51" y="39"/>
                        <a:pt x="44" y="46"/>
                      </a:cubicBezTo>
                      <a:cubicBezTo>
                        <a:pt x="43" y="47"/>
                        <a:pt x="43" y="47"/>
                        <a:pt x="43" y="47"/>
                      </a:cubicBezTo>
                      <a:cubicBezTo>
                        <a:pt x="42" y="48"/>
                        <a:pt x="41" y="49"/>
                        <a:pt x="41" y="51"/>
                      </a:cubicBezTo>
                      <a:cubicBezTo>
                        <a:pt x="41" y="52"/>
                        <a:pt x="42" y="53"/>
                        <a:pt x="43" y="54"/>
                      </a:cubicBezTo>
                      <a:cubicBezTo>
                        <a:pt x="45" y="56"/>
                        <a:pt x="48" y="56"/>
                        <a:pt x="50" y="54"/>
                      </a:cubicBezTo>
                      <a:cubicBezTo>
                        <a:pt x="55" y="49"/>
                        <a:pt x="64" y="43"/>
                        <a:pt x="74" y="41"/>
                      </a:cubicBezTo>
                      <a:cubicBezTo>
                        <a:pt x="73" y="49"/>
                        <a:pt x="67" y="55"/>
                        <a:pt x="56" y="62"/>
                      </a:cubicBezTo>
                      <a:cubicBezTo>
                        <a:pt x="56" y="62"/>
                        <a:pt x="56" y="62"/>
                        <a:pt x="56" y="62"/>
                      </a:cubicBezTo>
                      <a:cubicBezTo>
                        <a:pt x="56" y="62"/>
                        <a:pt x="55" y="62"/>
                        <a:pt x="55" y="62"/>
                      </a:cubicBezTo>
                      <a:cubicBezTo>
                        <a:pt x="54" y="63"/>
                        <a:pt x="53" y="65"/>
                        <a:pt x="53" y="66"/>
                      </a:cubicBezTo>
                      <a:cubicBezTo>
                        <a:pt x="53" y="67"/>
                        <a:pt x="54" y="68"/>
                        <a:pt x="54" y="69"/>
                      </a:cubicBezTo>
                      <a:cubicBezTo>
                        <a:pt x="56" y="71"/>
                        <a:pt x="59" y="72"/>
                        <a:pt x="61" y="71"/>
                      </a:cubicBezTo>
                      <a:cubicBezTo>
                        <a:pt x="61" y="70"/>
                        <a:pt x="61" y="70"/>
                        <a:pt x="62" y="70"/>
                      </a:cubicBezTo>
                      <a:cubicBezTo>
                        <a:pt x="62" y="70"/>
                        <a:pt x="62" y="70"/>
                        <a:pt x="62" y="70"/>
                      </a:cubicBezTo>
                      <a:cubicBezTo>
                        <a:pt x="62" y="70"/>
                        <a:pt x="62" y="70"/>
                        <a:pt x="62" y="70"/>
                      </a:cubicBezTo>
                      <a:cubicBezTo>
                        <a:pt x="64" y="68"/>
                        <a:pt x="66" y="67"/>
                        <a:pt x="68" y="65"/>
                      </a:cubicBezTo>
                      <a:cubicBezTo>
                        <a:pt x="74" y="62"/>
                        <a:pt x="82" y="59"/>
                        <a:pt x="90" y="58"/>
                      </a:cubicBezTo>
                      <a:cubicBezTo>
                        <a:pt x="85" y="70"/>
                        <a:pt x="73" y="81"/>
                        <a:pt x="61" y="90"/>
                      </a:cubicBezTo>
                      <a:cubicBezTo>
                        <a:pt x="47" y="103"/>
                        <a:pt x="47" y="103"/>
                        <a:pt x="47" y="103"/>
                      </a:cubicBezTo>
                      <a:cubicBezTo>
                        <a:pt x="46" y="104"/>
                        <a:pt x="45" y="105"/>
                        <a:pt x="45" y="107"/>
                      </a:cubicBezTo>
                      <a:cubicBezTo>
                        <a:pt x="45" y="108"/>
                        <a:pt x="46" y="109"/>
                        <a:pt x="46" y="110"/>
                      </a:cubicBezTo>
                      <a:cubicBezTo>
                        <a:pt x="48" y="112"/>
                        <a:pt x="52" y="112"/>
                        <a:pt x="54" y="110"/>
                      </a:cubicBezTo>
                      <a:cubicBezTo>
                        <a:pt x="68" y="98"/>
                        <a:pt x="68" y="98"/>
                        <a:pt x="68" y="98"/>
                      </a:cubicBezTo>
                      <a:cubicBezTo>
                        <a:pt x="82" y="86"/>
                        <a:pt x="99" y="73"/>
                        <a:pt x="103" y="54"/>
                      </a:cubicBezTo>
                      <a:cubicBezTo>
                        <a:pt x="103" y="52"/>
                        <a:pt x="103" y="51"/>
                        <a:pt x="102" y="50"/>
                      </a:cubicBezTo>
                      <a:cubicBezTo>
                        <a:pt x="101" y="48"/>
                        <a:pt x="100" y="48"/>
                        <a:pt x="98" y="48"/>
                      </a:cubicBezTo>
                      <a:cubicBezTo>
                        <a:pt x="93" y="47"/>
                        <a:pt x="87" y="48"/>
                        <a:pt x="82" y="50"/>
                      </a:cubicBezTo>
                      <a:cubicBezTo>
                        <a:pt x="84" y="45"/>
                        <a:pt x="86" y="41"/>
                        <a:pt x="86" y="36"/>
                      </a:cubicBezTo>
                      <a:cubicBezTo>
                        <a:pt x="86" y="36"/>
                        <a:pt x="86" y="36"/>
                        <a:pt x="86" y="36"/>
                      </a:cubicBezTo>
                      <a:cubicBezTo>
                        <a:pt x="86" y="33"/>
                        <a:pt x="83" y="31"/>
                        <a:pt x="81" y="30"/>
                      </a:cubicBezTo>
                      <a:cubicBezTo>
                        <a:pt x="76" y="30"/>
                        <a:pt x="72" y="32"/>
                        <a:pt x="68" y="33"/>
                      </a:cubicBezTo>
                      <a:cubicBezTo>
                        <a:pt x="71" y="29"/>
                        <a:pt x="74" y="25"/>
                        <a:pt x="75" y="20"/>
                      </a:cubicBezTo>
                      <a:cubicBezTo>
                        <a:pt x="75" y="20"/>
                        <a:pt x="76" y="19"/>
                        <a:pt x="76" y="19"/>
                      </a:cubicBezTo>
                      <a:cubicBezTo>
                        <a:pt x="76" y="18"/>
                        <a:pt x="75" y="17"/>
                        <a:pt x="75" y="16"/>
                      </a:cubicBezTo>
                      <a:cubicBezTo>
                        <a:pt x="74" y="15"/>
                        <a:pt x="73" y="14"/>
                        <a:pt x="71" y="14"/>
                      </a:cubicBezTo>
                      <a:cubicBezTo>
                        <a:pt x="66" y="13"/>
                        <a:pt x="62" y="13"/>
                        <a:pt x="57" y="14"/>
                      </a:cubicBezTo>
                      <a:cubicBezTo>
                        <a:pt x="58" y="12"/>
                        <a:pt x="58" y="10"/>
                        <a:pt x="58" y="7"/>
                      </a:cubicBezTo>
                      <a:cubicBezTo>
                        <a:pt x="58" y="6"/>
                        <a:pt x="58" y="5"/>
                        <a:pt x="58" y="4"/>
                      </a:cubicBezTo>
                      <a:cubicBezTo>
                        <a:pt x="58" y="3"/>
                        <a:pt x="58" y="2"/>
                        <a:pt x="56" y="1"/>
                      </a:cubicBezTo>
                      <a:cubicBezTo>
                        <a:pt x="55" y="0"/>
                        <a:pt x="54" y="0"/>
                        <a:pt x="53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3" name="Freeform 1598"/>
                <p:cNvSpPr>
                  <a:spLocks/>
                </p:cNvSpPr>
                <p:nvPr/>
              </p:nvSpPr>
              <p:spPr bwMode="auto">
                <a:xfrm>
                  <a:off x="4028" y="2797"/>
                  <a:ext cx="68" cy="94"/>
                </a:xfrm>
                <a:custGeom>
                  <a:avLst/>
                  <a:gdLst>
                    <a:gd name="T0" fmla="*/ 79 w 79"/>
                    <a:gd name="T1" fmla="*/ 57 h 109"/>
                    <a:gd name="T2" fmla="*/ 42 w 79"/>
                    <a:gd name="T3" fmla="*/ 0 h 109"/>
                    <a:gd name="T4" fmla="*/ 57 w 79"/>
                    <a:gd name="T5" fmla="*/ 43 h 109"/>
                    <a:gd name="T6" fmla="*/ 25 w 79"/>
                    <a:gd name="T7" fmla="*/ 10 h 109"/>
                    <a:gd name="T8" fmla="*/ 45 w 79"/>
                    <a:gd name="T9" fmla="*/ 60 h 109"/>
                    <a:gd name="T10" fmla="*/ 15 w 79"/>
                    <a:gd name="T11" fmla="*/ 27 h 109"/>
                    <a:gd name="T12" fmla="*/ 33 w 79"/>
                    <a:gd name="T13" fmla="*/ 68 h 109"/>
                    <a:gd name="T14" fmla="*/ 7 w 79"/>
                    <a:gd name="T15" fmla="*/ 41 h 109"/>
                    <a:gd name="T16" fmla="*/ 38 w 79"/>
                    <a:gd name="T17" fmla="*/ 109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9" h="109">
                      <a:moveTo>
                        <a:pt x="79" y="57"/>
                      </a:moveTo>
                      <a:cubicBezTo>
                        <a:pt x="77" y="37"/>
                        <a:pt x="65" y="1"/>
                        <a:pt x="42" y="0"/>
                      </a:cubicBezTo>
                      <a:cubicBezTo>
                        <a:pt x="43" y="16"/>
                        <a:pt x="51" y="27"/>
                        <a:pt x="57" y="43"/>
                      </a:cubicBezTo>
                      <a:cubicBezTo>
                        <a:pt x="46" y="30"/>
                        <a:pt x="42" y="14"/>
                        <a:pt x="25" y="10"/>
                      </a:cubicBezTo>
                      <a:cubicBezTo>
                        <a:pt x="25" y="29"/>
                        <a:pt x="39" y="42"/>
                        <a:pt x="45" y="60"/>
                      </a:cubicBezTo>
                      <a:cubicBezTo>
                        <a:pt x="35" y="48"/>
                        <a:pt x="31" y="28"/>
                        <a:pt x="15" y="27"/>
                      </a:cubicBezTo>
                      <a:cubicBezTo>
                        <a:pt x="15" y="42"/>
                        <a:pt x="24" y="56"/>
                        <a:pt x="33" y="68"/>
                      </a:cubicBezTo>
                      <a:cubicBezTo>
                        <a:pt x="25" y="58"/>
                        <a:pt x="17" y="48"/>
                        <a:pt x="7" y="41"/>
                      </a:cubicBezTo>
                      <a:cubicBezTo>
                        <a:pt x="0" y="62"/>
                        <a:pt x="45" y="99"/>
                        <a:pt x="38" y="109"/>
                      </a:cubicBezTo>
                    </a:path>
                  </a:pathLst>
                </a:custGeom>
                <a:solidFill>
                  <a:srgbClr val="EB95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4" name="Freeform 1599"/>
                <p:cNvSpPr>
                  <a:spLocks/>
                </p:cNvSpPr>
                <p:nvPr/>
              </p:nvSpPr>
              <p:spPr bwMode="auto">
                <a:xfrm>
                  <a:off x="4025" y="2792"/>
                  <a:ext cx="75" cy="103"/>
                </a:xfrm>
                <a:custGeom>
                  <a:avLst/>
                  <a:gdLst>
                    <a:gd name="T0" fmla="*/ 41 w 87"/>
                    <a:gd name="T1" fmla="*/ 1 h 119"/>
                    <a:gd name="T2" fmla="*/ 40 w 87"/>
                    <a:gd name="T3" fmla="*/ 5 h 119"/>
                    <a:gd name="T4" fmla="*/ 40 w 87"/>
                    <a:gd name="T5" fmla="*/ 5 h 119"/>
                    <a:gd name="T6" fmla="*/ 42 w 87"/>
                    <a:gd name="T7" fmla="*/ 17 h 119"/>
                    <a:gd name="T8" fmla="*/ 29 w 87"/>
                    <a:gd name="T9" fmla="*/ 10 h 119"/>
                    <a:gd name="T10" fmla="*/ 25 w 87"/>
                    <a:gd name="T11" fmla="*/ 11 h 119"/>
                    <a:gd name="T12" fmla="*/ 23 w 87"/>
                    <a:gd name="T13" fmla="*/ 15 h 119"/>
                    <a:gd name="T14" fmla="*/ 23 w 87"/>
                    <a:gd name="T15" fmla="*/ 16 h 119"/>
                    <a:gd name="T16" fmla="*/ 26 w 87"/>
                    <a:gd name="T17" fmla="*/ 29 h 119"/>
                    <a:gd name="T18" fmla="*/ 18 w 87"/>
                    <a:gd name="T19" fmla="*/ 27 h 119"/>
                    <a:gd name="T20" fmla="*/ 14 w 87"/>
                    <a:gd name="T21" fmla="*/ 29 h 119"/>
                    <a:gd name="T22" fmla="*/ 12 w 87"/>
                    <a:gd name="T23" fmla="*/ 32 h 119"/>
                    <a:gd name="T24" fmla="*/ 12 w 87"/>
                    <a:gd name="T25" fmla="*/ 33 h 119"/>
                    <a:gd name="T26" fmla="*/ 14 w 87"/>
                    <a:gd name="T27" fmla="*/ 42 h 119"/>
                    <a:gd name="T28" fmla="*/ 13 w 87"/>
                    <a:gd name="T29" fmla="*/ 41 h 119"/>
                    <a:gd name="T30" fmla="*/ 9 w 87"/>
                    <a:gd name="T31" fmla="*/ 41 h 119"/>
                    <a:gd name="T32" fmla="*/ 5 w 87"/>
                    <a:gd name="T33" fmla="*/ 44 h 119"/>
                    <a:gd name="T34" fmla="*/ 25 w 87"/>
                    <a:gd name="T35" fmla="*/ 91 h 119"/>
                    <a:gd name="T36" fmla="*/ 37 w 87"/>
                    <a:gd name="T37" fmla="*/ 111 h 119"/>
                    <a:gd name="T38" fmla="*/ 37 w 87"/>
                    <a:gd name="T39" fmla="*/ 111 h 119"/>
                    <a:gd name="T40" fmla="*/ 39 w 87"/>
                    <a:gd name="T41" fmla="*/ 118 h 119"/>
                    <a:gd name="T42" fmla="*/ 45 w 87"/>
                    <a:gd name="T43" fmla="*/ 116 h 119"/>
                    <a:gd name="T44" fmla="*/ 47 w 87"/>
                    <a:gd name="T45" fmla="*/ 111 h 119"/>
                    <a:gd name="T46" fmla="*/ 33 w 87"/>
                    <a:gd name="T47" fmla="*/ 85 h 119"/>
                    <a:gd name="T48" fmla="*/ 16 w 87"/>
                    <a:gd name="T49" fmla="*/ 58 h 119"/>
                    <a:gd name="T50" fmla="*/ 28 w 87"/>
                    <a:gd name="T51" fmla="*/ 71 h 119"/>
                    <a:gd name="T52" fmla="*/ 32 w 87"/>
                    <a:gd name="T53" fmla="*/ 76 h 119"/>
                    <a:gd name="T54" fmla="*/ 39 w 87"/>
                    <a:gd name="T55" fmla="*/ 77 h 119"/>
                    <a:gd name="T56" fmla="*/ 41 w 87"/>
                    <a:gd name="T57" fmla="*/ 73 h 119"/>
                    <a:gd name="T58" fmla="*/ 40 w 87"/>
                    <a:gd name="T59" fmla="*/ 70 h 119"/>
                    <a:gd name="T60" fmla="*/ 24 w 87"/>
                    <a:gd name="T61" fmla="*/ 40 h 119"/>
                    <a:gd name="T62" fmla="*/ 36 w 87"/>
                    <a:gd name="T63" fmla="*/ 55 h 119"/>
                    <a:gd name="T64" fmla="*/ 44 w 87"/>
                    <a:gd name="T65" fmla="*/ 68 h 119"/>
                    <a:gd name="T66" fmla="*/ 51 w 87"/>
                    <a:gd name="T67" fmla="*/ 70 h 119"/>
                    <a:gd name="T68" fmla="*/ 53 w 87"/>
                    <a:gd name="T69" fmla="*/ 65 h 119"/>
                    <a:gd name="T70" fmla="*/ 53 w 87"/>
                    <a:gd name="T71" fmla="*/ 63 h 119"/>
                    <a:gd name="T72" fmla="*/ 44 w 87"/>
                    <a:gd name="T73" fmla="*/ 45 h 119"/>
                    <a:gd name="T74" fmla="*/ 35 w 87"/>
                    <a:gd name="T75" fmla="*/ 24 h 119"/>
                    <a:gd name="T76" fmla="*/ 48 w 87"/>
                    <a:gd name="T77" fmla="*/ 39 h 119"/>
                    <a:gd name="T78" fmla="*/ 56 w 87"/>
                    <a:gd name="T79" fmla="*/ 51 h 119"/>
                    <a:gd name="T80" fmla="*/ 63 w 87"/>
                    <a:gd name="T81" fmla="*/ 52 h 119"/>
                    <a:gd name="T82" fmla="*/ 65 w 87"/>
                    <a:gd name="T83" fmla="*/ 48 h 119"/>
                    <a:gd name="T84" fmla="*/ 65 w 87"/>
                    <a:gd name="T85" fmla="*/ 46 h 119"/>
                    <a:gd name="T86" fmla="*/ 59 w 87"/>
                    <a:gd name="T87" fmla="*/ 32 h 119"/>
                    <a:gd name="T88" fmla="*/ 51 w 87"/>
                    <a:gd name="T89" fmla="*/ 12 h 119"/>
                    <a:gd name="T90" fmla="*/ 77 w 87"/>
                    <a:gd name="T91" fmla="*/ 63 h 119"/>
                    <a:gd name="T92" fmla="*/ 82 w 87"/>
                    <a:gd name="T93" fmla="*/ 68 h 119"/>
                    <a:gd name="T94" fmla="*/ 87 w 87"/>
                    <a:gd name="T95" fmla="*/ 62 h 119"/>
                    <a:gd name="T96" fmla="*/ 45 w 87"/>
                    <a:gd name="T97" fmla="*/ 0 h 119"/>
                    <a:gd name="T98" fmla="*/ 41 w 87"/>
                    <a:gd name="T99" fmla="*/ 1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87" h="119">
                      <a:moveTo>
                        <a:pt x="41" y="1"/>
                      </a:moveTo>
                      <a:cubicBezTo>
                        <a:pt x="40" y="2"/>
                        <a:pt x="40" y="4"/>
                        <a:pt x="40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0" y="9"/>
                        <a:pt x="41" y="13"/>
                        <a:pt x="42" y="17"/>
                      </a:cubicBezTo>
                      <a:cubicBezTo>
                        <a:pt x="38" y="14"/>
                        <a:pt x="34" y="11"/>
                        <a:pt x="29" y="10"/>
                      </a:cubicBezTo>
                      <a:cubicBezTo>
                        <a:pt x="28" y="10"/>
                        <a:pt x="26" y="10"/>
                        <a:pt x="25" y="11"/>
                      </a:cubicBezTo>
                      <a:cubicBezTo>
                        <a:pt x="24" y="12"/>
                        <a:pt x="23" y="13"/>
                        <a:pt x="23" y="15"/>
                      </a:cubicBezTo>
                      <a:cubicBezTo>
                        <a:pt x="23" y="15"/>
                        <a:pt x="23" y="16"/>
                        <a:pt x="23" y="16"/>
                      </a:cubicBezTo>
                      <a:cubicBezTo>
                        <a:pt x="23" y="21"/>
                        <a:pt x="24" y="25"/>
                        <a:pt x="26" y="29"/>
                      </a:cubicBezTo>
                      <a:cubicBezTo>
                        <a:pt x="23" y="28"/>
                        <a:pt x="21" y="27"/>
                        <a:pt x="18" y="27"/>
                      </a:cubicBezTo>
                      <a:cubicBezTo>
                        <a:pt x="16" y="27"/>
                        <a:pt x="15" y="28"/>
                        <a:pt x="14" y="29"/>
                      </a:cubicBezTo>
                      <a:cubicBezTo>
                        <a:pt x="13" y="30"/>
                        <a:pt x="12" y="31"/>
                        <a:pt x="12" y="32"/>
                      </a:cubicBezTo>
                      <a:cubicBezTo>
                        <a:pt x="12" y="32"/>
                        <a:pt x="12" y="32"/>
                        <a:pt x="12" y="33"/>
                      </a:cubicBezTo>
                      <a:cubicBezTo>
                        <a:pt x="13" y="36"/>
                        <a:pt x="13" y="39"/>
                        <a:pt x="14" y="42"/>
                      </a:cubicBezTo>
                      <a:cubicBezTo>
                        <a:pt x="14" y="42"/>
                        <a:pt x="14" y="42"/>
                        <a:pt x="13" y="41"/>
                      </a:cubicBezTo>
                      <a:cubicBezTo>
                        <a:pt x="12" y="41"/>
                        <a:pt x="10" y="40"/>
                        <a:pt x="9" y="41"/>
                      </a:cubicBezTo>
                      <a:cubicBezTo>
                        <a:pt x="7" y="41"/>
                        <a:pt x="6" y="42"/>
                        <a:pt x="5" y="44"/>
                      </a:cubicBezTo>
                      <a:cubicBezTo>
                        <a:pt x="0" y="58"/>
                        <a:pt x="13" y="76"/>
                        <a:pt x="25" y="91"/>
                      </a:cubicBezTo>
                      <a:cubicBezTo>
                        <a:pt x="29" y="98"/>
                        <a:pt x="37" y="108"/>
                        <a:pt x="37" y="111"/>
                      </a:cubicBezTo>
                      <a:cubicBezTo>
                        <a:pt x="37" y="111"/>
                        <a:pt x="37" y="111"/>
                        <a:pt x="37" y="111"/>
                      </a:cubicBezTo>
                      <a:cubicBezTo>
                        <a:pt x="36" y="113"/>
                        <a:pt x="36" y="116"/>
                        <a:pt x="39" y="118"/>
                      </a:cubicBezTo>
                      <a:cubicBezTo>
                        <a:pt x="41" y="119"/>
                        <a:pt x="44" y="119"/>
                        <a:pt x="45" y="116"/>
                      </a:cubicBezTo>
                      <a:cubicBezTo>
                        <a:pt x="46" y="115"/>
                        <a:pt x="47" y="113"/>
                        <a:pt x="47" y="111"/>
                      </a:cubicBezTo>
                      <a:cubicBezTo>
                        <a:pt x="47" y="104"/>
                        <a:pt x="41" y="96"/>
                        <a:pt x="33" y="85"/>
                      </a:cubicBezTo>
                      <a:cubicBezTo>
                        <a:pt x="27" y="77"/>
                        <a:pt x="19" y="66"/>
                        <a:pt x="16" y="58"/>
                      </a:cubicBezTo>
                      <a:cubicBezTo>
                        <a:pt x="20" y="62"/>
                        <a:pt x="24" y="66"/>
                        <a:pt x="28" y="71"/>
                      </a:cubicBezTo>
                      <a:cubicBezTo>
                        <a:pt x="32" y="76"/>
                        <a:pt x="32" y="76"/>
                        <a:pt x="32" y="76"/>
                      </a:cubicBezTo>
                      <a:cubicBezTo>
                        <a:pt x="34" y="78"/>
                        <a:pt x="37" y="79"/>
                        <a:pt x="39" y="77"/>
                      </a:cubicBezTo>
                      <a:cubicBezTo>
                        <a:pt x="41" y="76"/>
                        <a:pt x="41" y="75"/>
                        <a:pt x="41" y="73"/>
                      </a:cubicBezTo>
                      <a:cubicBezTo>
                        <a:pt x="41" y="72"/>
                        <a:pt x="41" y="71"/>
                        <a:pt x="40" y="70"/>
                      </a:cubicBezTo>
                      <a:cubicBezTo>
                        <a:pt x="33" y="60"/>
                        <a:pt x="27" y="50"/>
                        <a:pt x="24" y="40"/>
                      </a:cubicBezTo>
                      <a:cubicBezTo>
                        <a:pt x="28" y="43"/>
                        <a:pt x="32" y="48"/>
                        <a:pt x="36" y="55"/>
                      </a:cubicBezTo>
                      <a:cubicBezTo>
                        <a:pt x="44" y="68"/>
                        <a:pt x="44" y="68"/>
                        <a:pt x="44" y="68"/>
                      </a:cubicBezTo>
                      <a:cubicBezTo>
                        <a:pt x="46" y="70"/>
                        <a:pt x="49" y="71"/>
                        <a:pt x="51" y="70"/>
                      </a:cubicBezTo>
                      <a:cubicBezTo>
                        <a:pt x="53" y="69"/>
                        <a:pt x="53" y="67"/>
                        <a:pt x="53" y="65"/>
                      </a:cubicBezTo>
                      <a:cubicBezTo>
                        <a:pt x="53" y="64"/>
                        <a:pt x="53" y="64"/>
                        <a:pt x="53" y="63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0" y="38"/>
                        <a:pt x="37" y="31"/>
                        <a:pt x="35" y="24"/>
                      </a:cubicBezTo>
                      <a:cubicBezTo>
                        <a:pt x="40" y="27"/>
                        <a:pt x="43" y="33"/>
                        <a:pt x="48" y="39"/>
                      </a:cubicBezTo>
                      <a:cubicBezTo>
                        <a:pt x="56" y="51"/>
                        <a:pt x="56" y="51"/>
                        <a:pt x="56" y="51"/>
                      </a:cubicBezTo>
                      <a:cubicBezTo>
                        <a:pt x="58" y="53"/>
                        <a:pt x="61" y="54"/>
                        <a:pt x="63" y="52"/>
                      </a:cubicBezTo>
                      <a:cubicBezTo>
                        <a:pt x="64" y="52"/>
                        <a:pt x="65" y="50"/>
                        <a:pt x="65" y="48"/>
                      </a:cubicBezTo>
                      <a:cubicBezTo>
                        <a:pt x="65" y="47"/>
                        <a:pt x="65" y="47"/>
                        <a:pt x="65" y="46"/>
                      </a:cubicBezTo>
                      <a:cubicBezTo>
                        <a:pt x="59" y="32"/>
                        <a:pt x="59" y="32"/>
                        <a:pt x="59" y="32"/>
                      </a:cubicBezTo>
                      <a:cubicBezTo>
                        <a:pt x="55" y="25"/>
                        <a:pt x="53" y="19"/>
                        <a:pt x="51" y="12"/>
                      </a:cubicBezTo>
                      <a:cubicBezTo>
                        <a:pt x="67" y="19"/>
                        <a:pt x="76" y="47"/>
                        <a:pt x="77" y="63"/>
                      </a:cubicBezTo>
                      <a:cubicBezTo>
                        <a:pt x="77" y="66"/>
                        <a:pt x="79" y="68"/>
                        <a:pt x="82" y="68"/>
                      </a:cubicBezTo>
                      <a:cubicBezTo>
                        <a:pt x="85" y="67"/>
                        <a:pt x="87" y="65"/>
                        <a:pt x="87" y="62"/>
                      </a:cubicBezTo>
                      <a:cubicBezTo>
                        <a:pt x="85" y="37"/>
                        <a:pt x="71" y="1"/>
                        <a:pt x="45" y="0"/>
                      </a:cubicBezTo>
                      <a:cubicBezTo>
                        <a:pt x="44" y="0"/>
                        <a:pt x="42" y="0"/>
                        <a:pt x="41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5" name="Freeform 1600"/>
                <p:cNvSpPr>
                  <a:spLocks/>
                </p:cNvSpPr>
                <p:nvPr/>
              </p:nvSpPr>
              <p:spPr bwMode="auto">
                <a:xfrm>
                  <a:off x="3388" y="3032"/>
                  <a:ext cx="28" cy="215"/>
                </a:xfrm>
                <a:custGeom>
                  <a:avLst/>
                  <a:gdLst>
                    <a:gd name="T0" fmla="*/ 21 w 32"/>
                    <a:gd name="T1" fmla="*/ 4 h 250"/>
                    <a:gd name="T2" fmla="*/ 12 w 32"/>
                    <a:gd name="T3" fmla="*/ 93 h 250"/>
                    <a:gd name="T4" fmla="*/ 11 w 32"/>
                    <a:gd name="T5" fmla="*/ 135 h 250"/>
                    <a:gd name="T6" fmla="*/ 0 w 32"/>
                    <a:gd name="T7" fmla="*/ 245 h 250"/>
                    <a:gd name="T8" fmla="*/ 5 w 32"/>
                    <a:gd name="T9" fmla="*/ 250 h 250"/>
                    <a:gd name="T10" fmla="*/ 10 w 32"/>
                    <a:gd name="T11" fmla="*/ 246 h 250"/>
                    <a:gd name="T12" fmla="*/ 21 w 32"/>
                    <a:gd name="T13" fmla="*/ 136 h 250"/>
                    <a:gd name="T14" fmla="*/ 22 w 32"/>
                    <a:gd name="T15" fmla="*/ 93 h 250"/>
                    <a:gd name="T16" fmla="*/ 31 w 32"/>
                    <a:gd name="T17" fmla="*/ 8 h 250"/>
                    <a:gd name="T18" fmla="*/ 28 w 32"/>
                    <a:gd name="T19" fmla="*/ 2 h 250"/>
                    <a:gd name="T20" fmla="*/ 21 w 32"/>
                    <a:gd name="T21" fmla="*/ 4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2" h="250">
                      <a:moveTo>
                        <a:pt x="21" y="4"/>
                      </a:moveTo>
                      <a:cubicBezTo>
                        <a:pt x="11" y="26"/>
                        <a:pt x="11" y="60"/>
                        <a:pt x="12" y="93"/>
                      </a:cubicBezTo>
                      <a:cubicBezTo>
                        <a:pt x="11" y="135"/>
                        <a:pt x="11" y="135"/>
                        <a:pt x="11" y="135"/>
                      </a:cubicBezTo>
                      <a:cubicBezTo>
                        <a:pt x="0" y="245"/>
                        <a:pt x="0" y="245"/>
                        <a:pt x="0" y="245"/>
                      </a:cubicBezTo>
                      <a:cubicBezTo>
                        <a:pt x="0" y="247"/>
                        <a:pt x="2" y="250"/>
                        <a:pt x="5" y="250"/>
                      </a:cubicBezTo>
                      <a:cubicBezTo>
                        <a:pt x="8" y="250"/>
                        <a:pt x="10" y="248"/>
                        <a:pt x="10" y="246"/>
                      </a:cubicBezTo>
                      <a:cubicBezTo>
                        <a:pt x="21" y="136"/>
                        <a:pt x="21" y="136"/>
                        <a:pt x="21" y="136"/>
                      </a:cubicBezTo>
                      <a:cubicBezTo>
                        <a:pt x="22" y="93"/>
                        <a:pt x="22" y="93"/>
                        <a:pt x="22" y="93"/>
                      </a:cubicBezTo>
                      <a:cubicBezTo>
                        <a:pt x="22" y="63"/>
                        <a:pt x="22" y="28"/>
                        <a:pt x="31" y="8"/>
                      </a:cubicBezTo>
                      <a:cubicBezTo>
                        <a:pt x="32" y="6"/>
                        <a:pt x="31" y="3"/>
                        <a:pt x="28" y="2"/>
                      </a:cubicBezTo>
                      <a:cubicBezTo>
                        <a:pt x="25" y="0"/>
                        <a:pt x="22" y="2"/>
                        <a:pt x="21" y="4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6" name="Freeform 1601"/>
                <p:cNvSpPr>
                  <a:spLocks/>
                </p:cNvSpPr>
                <p:nvPr/>
              </p:nvSpPr>
              <p:spPr bwMode="auto">
                <a:xfrm>
                  <a:off x="4163" y="3031"/>
                  <a:ext cx="26" cy="226"/>
                </a:xfrm>
                <a:custGeom>
                  <a:avLst/>
                  <a:gdLst>
                    <a:gd name="T0" fmla="*/ 6 w 30"/>
                    <a:gd name="T1" fmla="*/ 0 h 262"/>
                    <a:gd name="T2" fmla="*/ 0 w 30"/>
                    <a:gd name="T3" fmla="*/ 6 h 262"/>
                    <a:gd name="T4" fmla="*/ 9 w 30"/>
                    <a:gd name="T5" fmla="*/ 155 h 262"/>
                    <a:gd name="T6" fmla="*/ 10 w 30"/>
                    <a:gd name="T7" fmla="*/ 186 h 262"/>
                    <a:gd name="T8" fmla="*/ 21 w 30"/>
                    <a:gd name="T9" fmla="*/ 260 h 262"/>
                    <a:gd name="T10" fmla="*/ 28 w 30"/>
                    <a:gd name="T11" fmla="*/ 260 h 262"/>
                    <a:gd name="T12" fmla="*/ 28 w 30"/>
                    <a:gd name="T13" fmla="*/ 252 h 262"/>
                    <a:gd name="T14" fmla="*/ 20 w 30"/>
                    <a:gd name="T15" fmla="*/ 185 h 262"/>
                    <a:gd name="T16" fmla="*/ 19 w 30"/>
                    <a:gd name="T17" fmla="*/ 154 h 262"/>
                    <a:gd name="T18" fmla="*/ 11 w 30"/>
                    <a:gd name="T19" fmla="*/ 6 h 262"/>
                    <a:gd name="T20" fmla="*/ 6 w 30"/>
                    <a:gd name="T21" fmla="*/ 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" h="262">
                      <a:moveTo>
                        <a:pt x="6" y="0"/>
                      </a:move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1" y="54"/>
                        <a:pt x="3" y="97"/>
                        <a:pt x="9" y="155"/>
                      </a:cubicBezTo>
                      <a:cubicBezTo>
                        <a:pt x="10" y="186"/>
                        <a:pt x="10" y="186"/>
                        <a:pt x="10" y="186"/>
                      </a:cubicBezTo>
                      <a:cubicBezTo>
                        <a:pt x="11" y="226"/>
                        <a:pt x="12" y="253"/>
                        <a:pt x="21" y="260"/>
                      </a:cubicBezTo>
                      <a:cubicBezTo>
                        <a:pt x="23" y="262"/>
                        <a:pt x="26" y="262"/>
                        <a:pt x="28" y="260"/>
                      </a:cubicBezTo>
                      <a:cubicBezTo>
                        <a:pt x="30" y="257"/>
                        <a:pt x="30" y="254"/>
                        <a:pt x="28" y="252"/>
                      </a:cubicBezTo>
                      <a:cubicBezTo>
                        <a:pt x="22" y="247"/>
                        <a:pt x="21" y="207"/>
                        <a:pt x="20" y="185"/>
                      </a:cubicBezTo>
                      <a:cubicBezTo>
                        <a:pt x="19" y="154"/>
                        <a:pt x="19" y="154"/>
                        <a:pt x="19" y="154"/>
                      </a:cubicBezTo>
                      <a:cubicBezTo>
                        <a:pt x="13" y="96"/>
                        <a:pt x="11" y="53"/>
                        <a:pt x="11" y="6"/>
                      </a:cubicBezTo>
                      <a:cubicBezTo>
                        <a:pt x="11" y="3"/>
                        <a:pt x="8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7" name="Freeform 1602"/>
                <p:cNvSpPr>
                  <a:spLocks/>
                </p:cNvSpPr>
                <p:nvPr/>
              </p:nvSpPr>
              <p:spPr bwMode="auto">
                <a:xfrm>
                  <a:off x="3585" y="2146"/>
                  <a:ext cx="50" cy="32"/>
                </a:xfrm>
                <a:custGeom>
                  <a:avLst/>
                  <a:gdLst>
                    <a:gd name="T0" fmla="*/ 1 w 58"/>
                    <a:gd name="T1" fmla="*/ 19 h 37"/>
                    <a:gd name="T2" fmla="*/ 5 w 58"/>
                    <a:gd name="T3" fmla="*/ 25 h 37"/>
                    <a:gd name="T4" fmla="*/ 11 w 58"/>
                    <a:gd name="T5" fmla="*/ 22 h 37"/>
                    <a:gd name="T6" fmla="*/ 32 w 58"/>
                    <a:gd name="T7" fmla="*/ 13 h 37"/>
                    <a:gd name="T8" fmla="*/ 47 w 58"/>
                    <a:gd name="T9" fmla="*/ 31 h 37"/>
                    <a:gd name="T10" fmla="*/ 52 w 58"/>
                    <a:gd name="T11" fmla="*/ 37 h 37"/>
                    <a:gd name="T12" fmla="*/ 57 w 58"/>
                    <a:gd name="T13" fmla="*/ 32 h 37"/>
                    <a:gd name="T14" fmla="*/ 34 w 58"/>
                    <a:gd name="T15" fmla="*/ 3 h 37"/>
                    <a:gd name="T16" fmla="*/ 1 w 58"/>
                    <a:gd name="T17" fmla="*/ 19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8" h="37">
                      <a:moveTo>
                        <a:pt x="1" y="19"/>
                      </a:moveTo>
                      <a:cubicBezTo>
                        <a:pt x="0" y="22"/>
                        <a:pt x="2" y="24"/>
                        <a:pt x="5" y="25"/>
                      </a:cubicBezTo>
                      <a:cubicBezTo>
                        <a:pt x="7" y="26"/>
                        <a:pt x="10" y="24"/>
                        <a:pt x="11" y="22"/>
                      </a:cubicBezTo>
                      <a:cubicBezTo>
                        <a:pt x="13" y="14"/>
                        <a:pt x="23" y="11"/>
                        <a:pt x="32" y="13"/>
                      </a:cubicBezTo>
                      <a:cubicBezTo>
                        <a:pt x="36" y="13"/>
                        <a:pt x="48" y="17"/>
                        <a:pt x="47" y="31"/>
                      </a:cubicBezTo>
                      <a:cubicBezTo>
                        <a:pt x="47" y="34"/>
                        <a:pt x="49" y="37"/>
                        <a:pt x="52" y="37"/>
                      </a:cubicBezTo>
                      <a:cubicBezTo>
                        <a:pt x="54" y="37"/>
                        <a:pt x="57" y="35"/>
                        <a:pt x="57" y="32"/>
                      </a:cubicBezTo>
                      <a:cubicBezTo>
                        <a:pt x="58" y="17"/>
                        <a:pt x="49" y="5"/>
                        <a:pt x="34" y="3"/>
                      </a:cubicBezTo>
                      <a:cubicBezTo>
                        <a:pt x="21" y="0"/>
                        <a:pt x="5" y="5"/>
                        <a:pt x="1" y="19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8" name="Freeform 1603"/>
                <p:cNvSpPr>
                  <a:spLocks/>
                </p:cNvSpPr>
                <p:nvPr/>
              </p:nvSpPr>
              <p:spPr bwMode="auto">
                <a:xfrm>
                  <a:off x="3925" y="2135"/>
                  <a:ext cx="50" cy="33"/>
                </a:xfrm>
                <a:custGeom>
                  <a:avLst/>
                  <a:gdLst>
                    <a:gd name="T0" fmla="*/ 23 w 57"/>
                    <a:gd name="T1" fmla="*/ 3 h 38"/>
                    <a:gd name="T2" fmla="*/ 0 w 57"/>
                    <a:gd name="T3" fmla="*/ 32 h 38"/>
                    <a:gd name="T4" fmla="*/ 4 w 57"/>
                    <a:gd name="T5" fmla="*/ 37 h 38"/>
                    <a:gd name="T6" fmla="*/ 10 w 57"/>
                    <a:gd name="T7" fmla="*/ 33 h 38"/>
                    <a:gd name="T8" fmla="*/ 25 w 57"/>
                    <a:gd name="T9" fmla="*/ 13 h 38"/>
                    <a:gd name="T10" fmla="*/ 46 w 57"/>
                    <a:gd name="T11" fmla="*/ 25 h 38"/>
                    <a:gd name="T12" fmla="*/ 53 w 57"/>
                    <a:gd name="T13" fmla="*/ 28 h 38"/>
                    <a:gd name="T14" fmla="*/ 55 w 57"/>
                    <a:gd name="T15" fmla="*/ 21 h 38"/>
                    <a:gd name="T16" fmla="*/ 23 w 57"/>
                    <a:gd name="T17" fmla="*/ 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38">
                      <a:moveTo>
                        <a:pt x="23" y="3"/>
                      </a:moveTo>
                      <a:cubicBezTo>
                        <a:pt x="10" y="6"/>
                        <a:pt x="1" y="17"/>
                        <a:pt x="0" y="32"/>
                      </a:cubicBezTo>
                      <a:cubicBezTo>
                        <a:pt x="0" y="35"/>
                        <a:pt x="2" y="37"/>
                        <a:pt x="4" y="37"/>
                      </a:cubicBezTo>
                      <a:cubicBezTo>
                        <a:pt x="7" y="38"/>
                        <a:pt x="10" y="35"/>
                        <a:pt x="10" y="33"/>
                      </a:cubicBezTo>
                      <a:cubicBezTo>
                        <a:pt x="11" y="22"/>
                        <a:pt x="17" y="15"/>
                        <a:pt x="25" y="13"/>
                      </a:cubicBezTo>
                      <a:cubicBezTo>
                        <a:pt x="32" y="12"/>
                        <a:pt x="41" y="14"/>
                        <a:pt x="46" y="25"/>
                      </a:cubicBezTo>
                      <a:cubicBezTo>
                        <a:pt x="48" y="28"/>
                        <a:pt x="51" y="29"/>
                        <a:pt x="53" y="28"/>
                      </a:cubicBezTo>
                      <a:cubicBezTo>
                        <a:pt x="56" y="26"/>
                        <a:pt x="57" y="23"/>
                        <a:pt x="55" y="21"/>
                      </a:cubicBezTo>
                      <a:cubicBezTo>
                        <a:pt x="49" y="7"/>
                        <a:pt x="36" y="0"/>
                        <a:pt x="23" y="3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9" name="Freeform 1604"/>
                <p:cNvSpPr>
                  <a:spLocks/>
                </p:cNvSpPr>
                <p:nvPr/>
              </p:nvSpPr>
              <p:spPr bwMode="auto">
                <a:xfrm>
                  <a:off x="3323" y="2528"/>
                  <a:ext cx="213" cy="518"/>
                </a:xfrm>
                <a:custGeom>
                  <a:avLst/>
                  <a:gdLst>
                    <a:gd name="T0" fmla="*/ 119 w 247"/>
                    <a:gd name="T1" fmla="*/ 0 h 600"/>
                    <a:gd name="T2" fmla="*/ 116 w 247"/>
                    <a:gd name="T3" fmla="*/ 6 h 600"/>
                    <a:gd name="T4" fmla="*/ 83 w 247"/>
                    <a:gd name="T5" fmla="*/ 128 h 600"/>
                    <a:gd name="T6" fmla="*/ 33 w 247"/>
                    <a:gd name="T7" fmla="*/ 316 h 600"/>
                    <a:gd name="T8" fmla="*/ 38 w 247"/>
                    <a:gd name="T9" fmla="*/ 566 h 600"/>
                    <a:gd name="T10" fmla="*/ 81 w 247"/>
                    <a:gd name="T11" fmla="*/ 600 h 600"/>
                    <a:gd name="T12" fmla="*/ 246 w 247"/>
                    <a:gd name="T13" fmla="*/ 395 h 600"/>
                    <a:gd name="T14" fmla="*/ 245 w 247"/>
                    <a:gd name="T15" fmla="*/ 390 h 600"/>
                    <a:gd name="T16" fmla="*/ 226 w 247"/>
                    <a:gd name="T17" fmla="*/ 363 h 600"/>
                    <a:gd name="T18" fmla="*/ 199 w 247"/>
                    <a:gd name="T19" fmla="*/ 328 h 600"/>
                    <a:gd name="T20" fmla="*/ 194 w 247"/>
                    <a:gd name="T21" fmla="*/ 326 h 600"/>
                    <a:gd name="T22" fmla="*/ 190 w 247"/>
                    <a:gd name="T23" fmla="*/ 329 h 600"/>
                    <a:gd name="T24" fmla="*/ 113 w 247"/>
                    <a:gd name="T25" fmla="*/ 430 h 600"/>
                    <a:gd name="T26" fmla="*/ 101 w 247"/>
                    <a:gd name="T27" fmla="*/ 444 h 600"/>
                    <a:gd name="T28" fmla="*/ 102 w 247"/>
                    <a:gd name="T29" fmla="*/ 451 h 600"/>
                    <a:gd name="T30" fmla="*/ 109 w 247"/>
                    <a:gd name="T31" fmla="*/ 450 h 600"/>
                    <a:gd name="T32" fmla="*/ 121 w 247"/>
                    <a:gd name="T33" fmla="*/ 437 h 600"/>
                    <a:gd name="T34" fmla="*/ 195 w 247"/>
                    <a:gd name="T35" fmla="*/ 340 h 600"/>
                    <a:gd name="T36" fmla="*/ 217 w 247"/>
                    <a:gd name="T37" fmla="*/ 369 h 600"/>
                    <a:gd name="T38" fmla="*/ 235 w 247"/>
                    <a:gd name="T39" fmla="*/ 394 h 600"/>
                    <a:gd name="T40" fmla="*/ 81 w 247"/>
                    <a:gd name="T41" fmla="*/ 589 h 600"/>
                    <a:gd name="T42" fmla="*/ 47 w 247"/>
                    <a:gd name="T43" fmla="*/ 561 h 600"/>
                    <a:gd name="T44" fmla="*/ 43 w 247"/>
                    <a:gd name="T45" fmla="*/ 319 h 600"/>
                    <a:gd name="T46" fmla="*/ 93 w 247"/>
                    <a:gd name="T47" fmla="*/ 131 h 600"/>
                    <a:gd name="T48" fmla="*/ 125 w 247"/>
                    <a:gd name="T49" fmla="*/ 2 h 600"/>
                    <a:gd name="T50" fmla="*/ 119 w 247"/>
                    <a:gd name="T51" fmla="*/ 0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47" h="600">
                      <a:moveTo>
                        <a:pt x="119" y="0"/>
                      </a:moveTo>
                      <a:cubicBezTo>
                        <a:pt x="117" y="1"/>
                        <a:pt x="116" y="3"/>
                        <a:pt x="116" y="6"/>
                      </a:cubicBezTo>
                      <a:cubicBezTo>
                        <a:pt x="116" y="8"/>
                        <a:pt x="112" y="25"/>
                        <a:pt x="83" y="128"/>
                      </a:cubicBezTo>
                      <a:cubicBezTo>
                        <a:pt x="67" y="185"/>
                        <a:pt x="51" y="244"/>
                        <a:pt x="33" y="316"/>
                      </a:cubicBezTo>
                      <a:cubicBezTo>
                        <a:pt x="14" y="388"/>
                        <a:pt x="0" y="490"/>
                        <a:pt x="38" y="566"/>
                      </a:cubicBezTo>
                      <a:cubicBezTo>
                        <a:pt x="49" y="588"/>
                        <a:pt x="64" y="600"/>
                        <a:pt x="81" y="600"/>
                      </a:cubicBezTo>
                      <a:cubicBezTo>
                        <a:pt x="134" y="600"/>
                        <a:pt x="200" y="489"/>
                        <a:pt x="246" y="395"/>
                      </a:cubicBezTo>
                      <a:cubicBezTo>
                        <a:pt x="247" y="394"/>
                        <a:pt x="246" y="392"/>
                        <a:pt x="245" y="390"/>
                      </a:cubicBezTo>
                      <a:cubicBezTo>
                        <a:pt x="226" y="363"/>
                        <a:pt x="226" y="363"/>
                        <a:pt x="226" y="363"/>
                      </a:cubicBezTo>
                      <a:cubicBezTo>
                        <a:pt x="217" y="351"/>
                        <a:pt x="208" y="338"/>
                        <a:pt x="199" y="328"/>
                      </a:cubicBezTo>
                      <a:cubicBezTo>
                        <a:pt x="198" y="327"/>
                        <a:pt x="196" y="326"/>
                        <a:pt x="194" y="326"/>
                      </a:cubicBezTo>
                      <a:cubicBezTo>
                        <a:pt x="193" y="326"/>
                        <a:pt x="191" y="327"/>
                        <a:pt x="190" y="329"/>
                      </a:cubicBezTo>
                      <a:cubicBezTo>
                        <a:pt x="172" y="361"/>
                        <a:pt x="138" y="401"/>
                        <a:pt x="113" y="430"/>
                      </a:cubicBezTo>
                      <a:cubicBezTo>
                        <a:pt x="101" y="444"/>
                        <a:pt x="101" y="444"/>
                        <a:pt x="101" y="444"/>
                      </a:cubicBezTo>
                      <a:cubicBezTo>
                        <a:pt x="100" y="446"/>
                        <a:pt x="100" y="449"/>
                        <a:pt x="102" y="451"/>
                      </a:cubicBezTo>
                      <a:cubicBezTo>
                        <a:pt x="104" y="453"/>
                        <a:pt x="107" y="452"/>
                        <a:pt x="109" y="450"/>
                      </a:cubicBezTo>
                      <a:cubicBezTo>
                        <a:pt x="121" y="437"/>
                        <a:pt x="121" y="437"/>
                        <a:pt x="121" y="437"/>
                      </a:cubicBezTo>
                      <a:cubicBezTo>
                        <a:pt x="145" y="409"/>
                        <a:pt x="176" y="372"/>
                        <a:pt x="195" y="340"/>
                      </a:cubicBezTo>
                      <a:cubicBezTo>
                        <a:pt x="203" y="349"/>
                        <a:pt x="210" y="359"/>
                        <a:pt x="217" y="369"/>
                      </a:cubicBezTo>
                      <a:cubicBezTo>
                        <a:pt x="217" y="369"/>
                        <a:pt x="232" y="389"/>
                        <a:pt x="235" y="394"/>
                      </a:cubicBezTo>
                      <a:cubicBezTo>
                        <a:pt x="151" y="564"/>
                        <a:pt x="102" y="589"/>
                        <a:pt x="81" y="589"/>
                      </a:cubicBezTo>
                      <a:cubicBezTo>
                        <a:pt x="68" y="589"/>
                        <a:pt x="57" y="580"/>
                        <a:pt x="47" y="561"/>
                      </a:cubicBezTo>
                      <a:cubicBezTo>
                        <a:pt x="11" y="488"/>
                        <a:pt x="25" y="389"/>
                        <a:pt x="43" y="319"/>
                      </a:cubicBezTo>
                      <a:cubicBezTo>
                        <a:pt x="61" y="247"/>
                        <a:pt x="77" y="187"/>
                        <a:pt x="93" y="131"/>
                      </a:cubicBezTo>
                      <a:cubicBezTo>
                        <a:pt x="128" y="7"/>
                        <a:pt x="127" y="5"/>
                        <a:pt x="125" y="2"/>
                      </a:cubicBezTo>
                      <a:cubicBezTo>
                        <a:pt x="124" y="0"/>
                        <a:pt x="122" y="0"/>
                        <a:pt x="119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60" name="Freeform 1605"/>
                <p:cNvSpPr>
                  <a:spLocks/>
                </p:cNvSpPr>
                <p:nvPr/>
              </p:nvSpPr>
              <p:spPr bwMode="auto">
                <a:xfrm>
                  <a:off x="4059" y="2529"/>
                  <a:ext cx="164" cy="515"/>
                </a:xfrm>
                <a:custGeom>
                  <a:avLst/>
                  <a:gdLst>
                    <a:gd name="T0" fmla="*/ 136 w 190"/>
                    <a:gd name="T1" fmla="*/ 1 h 597"/>
                    <a:gd name="T2" fmla="*/ 134 w 190"/>
                    <a:gd name="T3" fmla="*/ 8 h 597"/>
                    <a:gd name="T4" fmla="*/ 161 w 190"/>
                    <a:gd name="T5" fmla="*/ 157 h 597"/>
                    <a:gd name="T6" fmla="*/ 164 w 190"/>
                    <a:gd name="T7" fmla="*/ 197 h 597"/>
                    <a:gd name="T8" fmla="*/ 178 w 190"/>
                    <a:gd name="T9" fmla="*/ 388 h 597"/>
                    <a:gd name="T10" fmla="*/ 134 w 190"/>
                    <a:gd name="T11" fmla="*/ 575 h 597"/>
                    <a:gd name="T12" fmla="*/ 107 w 190"/>
                    <a:gd name="T13" fmla="*/ 584 h 597"/>
                    <a:gd name="T14" fmla="*/ 54 w 190"/>
                    <a:gd name="T15" fmla="*/ 506 h 597"/>
                    <a:gd name="T16" fmla="*/ 45 w 190"/>
                    <a:gd name="T17" fmla="*/ 484 h 597"/>
                    <a:gd name="T18" fmla="*/ 33 w 190"/>
                    <a:gd name="T19" fmla="*/ 463 h 597"/>
                    <a:gd name="T20" fmla="*/ 11 w 190"/>
                    <a:gd name="T21" fmla="*/ 417 h 597"/>
                    <a:gd name="T22" fmla="*/ 11 w 190"/>
                    <a:gd name="T23" fmla="*/ 416 h 597"/>
                    <a:gd name="T24" fmla="*/ 39 w 190"/>
                    <a:gd name="T25" fmla="*/ 373 h 597"/>
                    <a:gd name="T26" fmla="*/ 41 w 190"/>
                    <a:gd name="T27" fmla="*/ 371 h 597"/>
                    <a:gd name="T28" fmla="*/ 62 w 190"/>
                    <a:gd name="T29" fmla="*/ 414 h 597"/>
                    <a:gd name="T30" fmla="*/ 89 w 190"/>
                    <a:gd name="T31" fmla="*/ 471 h 597"/>
                    <a:gd name="T32" fmla="*/ 96 w 190"/>
                    <a:gd name="T33" fmla="*/ 475 h 597"/>
                    <a:gd name="T34" fmla="*/ 99 w 190"/>
                    <a:gd name="T35" fmla="*/ 468 h 597"/>
                    <a:gd name="T36" fmla="*/ 71 w 190"/>
                    <a:gd name="T37" fmla="*/ 409 h 597"/>
                    <a:gd name="T38" fmla="*/ 48 w 190"/>
                    <a:gd name="T39" fmla="*/ 360 h 597"/>
                    <a:gd name="T40" fmla="*/ 44 w 190"/>
                    <a:gd name="T41" fmla="*/ 357 h 597"/>
                    <a:gd name="T42" fmla="*/ 39 w 190"/>
                    <a:gd name="T43" fmla="*/ 358 h 597"/>
                    <a:gd name="T44" fmla="*/ 32 w 190"/>
                    <a:gd name="T45" fmla="*/ 366 h 597"/>
                    <a:gd name="T46" fmla="*/ 1 w 190"/>
                    <a:gd name="T47" fmla="*/ 418 h 597"/>
                    <a:gd name="T48" fmla="*/ 24 w 190"/>
                    <a:gd name="T49" fmla="*/ 468 h 597"/>
                    <a:gd name="T50" fmla="*/ 36 w 190"/>
                    <a:gd name="T51" fmla="*/ 489 h 597"/>
                    <a:gd name="T52" fmla="*/ 44 w 190"/>
                    <a:gd name="T53" fmla="*/ 510 h 597"/>
                    <a:gd name="T54" fmla="*/ 104 w 190"/>
                    <a:gd name="T55" fmla="*/ 594 h 597"/>
                    <a:gd name="T56" fmla="*/ 141 w 190"/>
                    <a:gd name="T57" fmla="*/ 583 h 597"/>
                    <a:gd name="T58" fmla="*/ 188 w 190"/>
                    <a:gd name="T59" fmla="*/ 388 h 597"/>
                    <a:gd name="T60" fmla="*/ 174 w 190"/>
                    <a:gd name="T61" fmla="*/ 195 h 597"/>
                    <a:gd name="T62" fmla="*/ 171 w 190"/>
                    <a:gd name="T63" fmla="*/ 156 h 597"/>
                    <a:gd name="T64" fmla="*/ 143 w 190"/>
                    <a:gd name="T65" fmla="*/ 4 h 597"/>
                    <a:gd name="T66" fmla="*/ 136 w 190"/>
                    <a:gd name="T67" fmla="*/ 1 h 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90" h="597">
                      <a:moveTo>
                        <a:pt x="136" y="1"/>
                      </a:moveTo>
                      <a:cubicBezTo>
                        <a:pt x="134" y="2"/>
                        <a:pt x="133" y="5"/>
                        <a:pt x="134" y="8"/>
                      </a:cubicBezTo>
                      <a:cubicBezTo>
                        <a:pt x="152" y="48"/>
                        <a:pt x="156" y="106"/>
                        <a:pt x="161" y="157"/>
                      </a:cubicBezTo>
                      <a:cubicBezTo>
                        <a:pt x="164" y="197"/>
                        <a:pt x="164" y="197"/>
                        <a:pt x="164" y="197"/>
                      </a:cubicBezTo>
                      <a:cubicBezTo>
                        <a:pt x="171" y="266"/>
                        <a:pt x="176" y="329"/>
                        <a:pt x="178" y="388"/>
                      </a:cubicBezTo>
                      <a:cubicBezTo>
                        <a:pt x="181" y="483"/>
                        <a:pt x="165" y="550"/>
                        <a:pt x="134" y="575"/>
                      </a:cubicBezTo>
                      <a:cubicBezTo>
                        <a:pt x="124" y="583"/>
                        <a:pt x="115" y="586"/>
                        <a:pt x="107" y="584"/>
                      </a:cubicBezTo>
                      <a:cubicBezTo>
                        <a:pt x="83" y="578"/>
                        <a:pt x="66" y="536"/>
                        <a:pt x="54" y="506"/>
                      </a:cubicBezTo>
                      <a:cubicBezTo>
                        <a:pt x="45" y="484"/>
                        <a:pt x="45" y="484"/>
                        <a:pt x="45" y="484"/>
                      </a:cubicBezTo>
                      <a:cubicBezTo>
                        <a:pt x="33" y="463"/>
                        <a:pt x="33" y="463"/>
                        <a:pt x="33" y="463"/>
                      </a:cubicBezTo>
                      <a:cubicBezTo>
                        <a:pt x="23" y="447"/>
                        <a:pt x="12" y="429"/>
                        <a:pt x="11" y="417"/>
                      </a:cubicBezTo>
                      <a:cubicBezTo>
                        <a:pt x="11" y="417"/>
                        <a:pt x="11" y="416"/>
                        <a:pt x="11" y="416"/>
                      </a:cubicBezTo>
                      <a:cubicBezTo>
                        <a:pt x="11" y="401"/>
                        <a:pt x="26" y="387"/>
                        <a:pt x="39" y="373"/>
                      </a:cubicBezTo>
                      <a:cubicBezTo>
                        <a:pt x="39" y="373"/>
                        <a:pt x="41" y="372"/>
                        <a:pt x="41" y="371"/>
                      </a:cubicBezTo>
                      <a:cubicBezTo>
                        <a:pt x="48" y="385"/>
                        <a:pt x="55" y="400"/>
                        <a:pt x="62" y="414"/>
                      </a:cubicBezTo>
                      <a:cubicBezTo>
                        <a:pt x="72" y="432"/>
                        <a:pt x="83" y="452"/>
                        <a:pt x="89" y="471"/>
                      </a:cubicBezTo>
                      <a:cubicBezTo>
                        <a:pt x="90" y="474"/>
                        <a:pt x="93" y="476"/>
                        <a:pt x="96" y="475"/>
                      </a:cubicBezTo>
                      <a:cubicBezTo>
                        <a:pt x="98" y="474"/>
                        <a:pt x="100" y="471"/>
                        <a:pt x="99" y="468"/>
                      </a:cubicBezTo>
                      <a:cubicBezTo>
                        <a:pt x="92" y="448"/>
                        <a:pt x="82" y="428"/>
                        <a:pt x="71" y="409"/>
                      </a:cubicBezTo>
                      <a:cubicBezTo>
                        <a:pt x="63" y="393"/>
                        <a:pt x="54" y="377"/>
                        <a:pt x="48" y="360"/>
                      </a:cubicBezTo>
                      <a:cubicBezTo>
                        <a:pt x="47" y="358"/>
                        <a:pt x="46" y="357"/>
                        <a:pt x="44" y="357"/>
                      </a:cubicBezTo>
                      <a:cubicBezTo>
                        <a:pt x="42" y="356"/>
                        <a:pt x="41" y="357"/>
                        <a:pt x="39" y="358"/>
                      </a:cubicBezTo>
                      <a:cubicBezTo>
                        <a:pt x="32" y="366"/>
                        <a:pt x="32" y="366"/>
                        <a:pt x="32" y="366"/>
                      </a:cubicBezTo>
                      <a:cubicBezTo>
                        <a:pt x="16" y="382"/>
                        <a:pt x="0" y="398"/>
                        <a:pt x="1" y="418"/>
                      </a:cubicBezTo>
                      <a:cubicBezTo>
                        <a:pt x="2" y="433"/>
                        <a:pt x="14" y="451"/>
                        <a:pt x="24" y="468"/>
                      </a:cubicBezTo>
                      <a:cubicBezTo>
                        <a:pt x="36" y="489"/>
                        <a:pt x="36" y="489"/>
                        <a:pt x="36" y="489"/>
                      </a:cubicBezTo>
                      <a:cubicBezTo>
                        <a:pt x="44" y="510"/>
                        <a:pt x="44" y="510"/>
                        <a:pt x="44" y="510"/>
                      </a:cubicBezTo>
                      <a:cubicBezTo>
                        <a:pt x="58" y="542"/>
                        <a:pt x="76" y="587"/>
                        <a:pt x="104" y="594"/>
                      </a:cubicBezTo>
                      <a:cubicBezTo>
                        <a:pt x="116" y="597"/>
                        <a:pt x="128" y="593"/>
                        <a:pt x="141" y="583"/>
                      </a:cubicBezTo>
                      <a:cubicBezTo>
                        <a:pt x="184" y="548"/>
                        <a:pt x="190" y="458"/>
                        <a:pt x="188" y="388"/>
                      </a:cubicBezTo>
                      <a:cubicBezTo>
                        <a:pt x="186" y="328"/>
                        <a:pt x="182" y="265"/>
                        <a:pt x="174" y="195"/>
                      </a:cubicBezTo>
                      <a:cubicBezTo>
                        <a:pt x="171" y="156"/>
                        <a:pt x="171" y="156"/>
                        <a:pt x="171" y="156"/>
                      </a:cubicBezTo>
                      <a:cubicBezTo>
                        <a:pt x="166" y="104"/>
                        <a:pt x="162" y="45"/>
                        <a:pt x="143" y="4"/>
                      </a:cubicBezTo>
                      <a:cubicBezTo>
                        <a:pt x="142" y="1"/>
                        <a:pt x="139" y="0"/>
                        <a:pt x="136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61" name="Freeform 1606"/>
                <p:cNvSpPr>
                  <a:spLocks/>
                </p:cNvSpPr>
                <p:nvPr/>
              </p:nvSpPr>
              <p:spPr bwMode="auto">
                <a:xfrm>
                  <a:off x="3482" y="2308"/>
                  <a:ext cx="105" cy="74"/>
                </a:xfrm>
                <a:custGeom>
                  <a:avLst/>
                  <a:gdLst>
                    <a:gd name="T0" fmla="*/ 85 w 121"/>
                    <a:gd name="T1" fmla="*/ 17 h 86"/>
                    <a:gd name="T2" fmla="*/ 15 w 121"/>
                    <a:gd name="T3" fmla="*/ 44 h 86"/>
                    <a:gd name="T4" fmla="*/ 66 w 121"/>
                    <a:gd name="T5" fmla="*/ 85 h 86"/>
                    <a:gd name="T6" fmla="*/ 118 w 121"/>
                    <a:gd name="T7" fmla="*/ 55 h 86"/>
                    <a:gd name="T8" fmla="*/ 97 w 121"/>
                    <a:gd name="T9" fmla="*/ 1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86">
                      <a:moveTo>
                        <a:pt x="85" y="17"/>
                      </a:moveTo>
                      <a:cubicBezTo>
                        <a:pt x="64" y="0"/>
                        <a:pt x="24" y="23"/>
                        <a:pt x="15" y="44"/>
                      </a:cubicBezTo>
                      <a:cubicBezTo>
                        <a:pt x="0" y="76"/>
                        <a:pt x="42" y="86"/>
                        <a:pt x="66" y="85"/>
                      </a:cubicBezTo>
                      <a:cubicBezTo>
                        <a:pt x="87" y="85"/>
                        <a:pt x="112" y="77"/>
                        <a:pt x="118" y="55"/>
                      </a:cubicBezTo>
                      <a:cubicBezTo>
                        <a:pt x="121" y="40"/>
                        <a:pt x="112" y="21"/>
                        <a:pt x="97" y="17"/>
                      </a:cubicBezTo>
                    </a:path>
                  </a:pathLst>
                </a:custGeom>
                <a:solidFill>
                  <a:srgbClr val="ED7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62" name="Freeform 1607"/>
                <p:cNvSpPr>
                  <a:spLocks/>
                </p:cNvSpPr>
                <p:nvPr/>
              </p:nvSpPr>
              <p:spPr bwMode="auto">
                <a:xfrm>
                  <a:off x="3984" y="2304"/>
                  <a:ext cx="104" cy="74"/>
                </a:xfrm>
                <a:custGeom>
                  <a:avLst/>
                  <a:gdLst>
                    <a:gd name="T0" fmla="*/ 85 w 121"/>
                    <a:gd name="T1" fmla="*/ 17 h 86"/>
                    <a:gd name="T2" fmla="*/ 15 w 121"/>
                    <a:gd name="T3" fmla="*/ 44 h 86"/>
                    <a:gd name="T4" fmla="*/ 67 w 121"/>
                    <a:gd name="T5" fmla="*/ 85 h 86"/>
                    <a:gd name="T6" fmla="*/ 118 w 121"/>
                    <a:gd name="T7" fmla="*/ 55 h 86"/>
                    <a:gd name="T8" fmla="*/ 97 w 121"/>
                    <a:gd name="T9" fmla="*/ 1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86">
                      <a:moveTo>
                        <a:pt x="85" y="17"/>
                      </a:moveTo>
                      <a:cubicBezTo>
                        <a:pt x="64" y="0"/>
                        <a:pt x="24" y="23"/>
                        <a:pt x="15" y="44"/>
                      </a:cubicBezTo>
                      <a:cubicBezTo>
                        <a:pt x="0" y="76"/>
                        <a:pt x="42" y="86"/>
                        <a:pt x="67" y="85"/>
                      </a:cubicBezTo>
                      <a:cubicBezTo>
                        <a:pt x="87" y="85"/>
                        <a:pt x="112" y="77"/>
                        <a:pt x="118" y="55"/>
                      </a:cubicBezTo>
                      <a:cubicBezTo>
                        <a:pt x="121" y="40"/>
                        <a:pt x="112" y="21"/>
                        <a:pt x="97" y="17"/>
                      </a:cubicBezTo>
                    </a:path>
                  </a:pathLst>
                </a:custGeom>
                <a:solidFill>
                  <a:srgbClr val="ED7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63" name="Freeform 1608"/>
                <p:cNvSpPr>
                  <a:spLocks/>
                </p:cNvSpPr>
                <p:nvPr/>
              </p:nvSpPr>
              <p:spPr bwMode="auto">
                <a:xfrm>
                  <a:off x="3520" y="2335"/>
                  <a:ext cx="44" cy="25"/>
                </a:xfrm>
                <a:custGeom>
                  <a:avLst/>
                  <a:gdLst>
                    <a:gd name="T0" fmla="*/ 40 w 51"/>
                    <a:gd name="T1" fmla="*/ 2 h 28"/>
                    <a:gd name="T2" fmla="*/ 12 w 51"/>
                    <a:gd name="T3" fmla="*/ 4 h 28"/>
                    <a:gd name="T4" fmla="*/ 16 w 51"/>
                    <a:gd name="T5" fmla="*/ 26 h 28"/>
                    <a:gd name="T6" fmla="*/ 47 w 51"/>
                    <a:gd name="T7" fmla="*/ 21 h 28"/>
                    <a:gd name="T8" fmla="*/ 41 w 51"/>
                    <a:gd name="T9" fmla="*/ 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8">
                      <a:moveTo>
                        <a:pt x="40" y="2"/>
                      </a:moveTo>
                      <a:cubicBezTo>
                        <a:pt x="33" y="3"/>
                        <a:pt x="19" y="0"/>
                        <a:pt x="12" y="4"/>
                      </a:cubicBezTo>
                      <a:cubicBezTo>
                        <a:pt x="0" y="11"/>
                        <a:pt x="3" y="23"/>
                        <a:pt x="16" y="26"/>
                      </a:cubicBezTo>
                      <a:cubicBezTo>
                        <a:pt x="22" y="28"/>
                        <a:pt x="42" y="27"/>
                        <a:pt x="47" y="21"/>
                      </a:cubicBezTo>
                      <a:cubicBezTo>
                        <a:pt x="51" y="16"/>
                        <a:pt x="48" y="8"/>
                        <a:pt x="41" y="6"/>
                      </a:cubicBezTo>
                    </a:path>
                  </a:pathLst>
                </a:custGeom>
                <a:solidFill>
                  <a:srgbClr val="E24B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6"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2" name="Freeform 1610"/>
              <p:cNvSpPr>
                <a:spLocks/>
              </p:cNvSpPr>
              <p:nvPr/>
            </p:nvSpPr>
            <p:spPr bwMode="auto">
              <a:xfrm>
                <a:off x="4017" y="2332"/>
                <a:ext cx="45" cy="23"/>
              </a:xfrm>
              <a:custGeom>
                <a:avLst/>
                <a:gdLst>
                  <a:gd name="T0" fmla="*/ 41 w 52"/>
                  <a:gd name="T1" fmla="*/ 2 h 27"/>
                  <a:gd name="T2" fmla="*/ 12 w 52"/>
                  <a:gd name="T3" fmla="*/ 4 h 27"/>
                  <a:gd name="T4" fmla="*/ 16 w 52"/>
                  <a:gd name="T5" fmla="*/ 25 h 27"/>
                  <a:gd name="T6" fmla="*/ 48 w 52"/>
                  <a:gd name="T7" fmla="*/ 21 h 27"/>
                  <a:gd name="T8" fmla="*/ 42 w 52"/>
                  <a:gd name="T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7">
                    <a:moveTo>
                      <a:pt x="41" y="2"/>
                    </a:moveTo>
                    <a:cubicBezTo>
                      <a:pt x="33" y="2"/>
                      <a:pt x="20" y="0"/>
                      <a:pt x="12" y="4"/>
                    </a:cubicBezTo>
                    <a:cubicBezTo>
                      <a:pt x="0" y="11"/>
                      <a:pt x="4" y="22"/>
                      <a:pt x="16" y="25"/>
                    </a:cubicBezTo>
                    <a:cubicBezTo>
                      <a:pt x="23" y="27"/>
                      <a:pt x="43" y="27"/>
                      <a:pt x="48" y="21"/>
                    </a:cubicBezTo>
                    <a:cubicBezTo>
                      <a:pt x="52" y="15"/>
                      <a:pt x="48" y="7"/>
                      <a:pt x="42" y="5"/>
                    </a:cubicBezTo>
                  </a:path>
                </a:pathLst>
              </a:custGeom>
              <a:solidFill>
                <a:srgbClr val="E24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3" name="Freeform 1611"/>
              <p:cNvSpPr>
                <a:spLocks noEditPoints="1"/>
              </p:cNvSpPr>
              <p:nvPr/>
            </p:nvSpPr>
            <p:spPr bwMode="auto">
              <a:xfrm>
                <a:off x="3630" y="2785"/>
                <a:ext cx="82" cy="131"/>
              </a:xfrm>
              <a:custGeom>
                <a:avLst/>
                <a:gdLst>
                  <a:gd name="T0" fmla="*/ 65 w 95"/>
                  <a:gd name="T1" fmla="*/ 144 h 152"/>
                  <a:gd name="T2" fmla="*/ 11 w 95"/>
                  <a:gd name="T3" fmla="*/ 152 h 152"/>
                  <a:gd name="T4" fmla="*/ 3 w 95"/>
                  <a:gd name="T5" fmla="*/ 149 h 152"/>
                  <a:gd name="T6" fmla="*/ 0 w 95"/>
                  <a:gd name="T7" fmla="*/ 141 h 152"/>
                  <a:gd name="T8" fmla="*/ 0 w 95"/>
                  <a:gd name="T9" fmla="*/ 113 h 152"/>
                  <a:gd name="T10" fmla="*/ 1 w 95"/>
                  <a:gd name="T11" fmla="*/ 75 h 152"/>
                  <a:gd name="T12" fmla="*/ 3 w 95"/>
                  <a:gd name="T13" fmla="*/ 36 h 152"/>
                  <a:gd name="T14" fmla="*/ 4 w 95"/>
                  <a:gd name="T15" fmla="*/ 10 h 152"/>
                  <a:gd name="T16" fmla="*/ 8 w 95"/>
                  <a:gd name="T17" fmla="*/ 4 h 152"/>
                  <a:gd name="T18" fmla="*/ 37 w 95"/>
                  <a:gd name="T19" fmla="*/ 0 h 152"/>
                  <a:gd name="T20" fmla="*/ 69 w 95"/>
                  <a:gd name="T21" fmla="*/ 11 h 152"/>
                  <a:gd name="T22" fmla="*/ 86 w 95"/>
                  <a:gd name="T23" fmla="*/ 43 h 152"/>
                  <a:gd name="T24" fmla="*/ 67 w 95"/>
                  <a:gd name="T25" fmla="*/ 81 h 152"/>
                  <a:gd name="T26" fmla="*/ 88 w 95"/>
                  <a:gd name="T27" fmla="*/ 95 h 152"/>
                  <a:gd name="T28" fmla="*/ 95 w 95"/>
                  <a:gd name="T29" fmla="*/ 111 h 152"/>
                  <a:gd name="T30" fmla="*/ 83 w 95"/>
                  <a:gd name="T31" fmla="*/ 133 h 152"/>
                  <a:gd name="T32" fmla="*/ 65 w 95"/>
                  <a:gd name="T33" fmla="*/ 144 h 152"/>
                  <a:gd name="T34" fmla="*/ 47 w 95"/>
                  <a:gd name="T35" fmla="*/ 94 h 152"/>
                  <a:gd name="T36" fmla="*/ 37 w 95"/>
                  <a:gd name="T37" fmla="*/ 93 h 152"/>
                  <a:gd name="T38" fmla="*/ 34 w 95"/>
                  <a:gd name="T39" fmla="*/ 93 h 152"/>
                  <a:gd name="T40" fmla="*/ 30 w 95"/>
                  <a:gd name="T41" fmla="*/ 93 h 152"/>
                  <a:gd name="T42" fmla="*/ 19 w 95"/>
                  <a:gd name="T43" fmla="*/ 92 h 152"/>
                  <a:gd name="T44" fmla="*/ 18 w 95"/>
                  <a:gd name="T45" fmla="*/ 114 h 152"/>
                  <a:gd name="T46" fmla="*/ 18 w 95"/>
                  <a:gd name="T47" fmla="*/ 133 h 152"/>
                  <a:gd name="T48" fmla="*/ 59 w 95"/>
                  <a:gd name="T49" fmla="*/ 126 h 152"/>
                  <a:gd name="T50" fmla="*/ 71 w 95"/>
                  <a:gd name="T51" fmla="*/ 118 h 152"/>
                  <a:gd name="T52" fmla="*/ 77 w 95"/>
                  <a:gd name="T53" fmla="*/ 111 h 152"/>
                  <a:gd name="T54" fmla="*/ 65 w 95"/>
                  <a:gd name="T55" fmla="*/ 101 h 152"/>
                  <a:gd name="T56" fmla="*/ 47 w 95"/>
                  <a:gd name="T57" fmla="*/ 94 h 152"/>
                  <a:gd name="T58" fmla="*/ 37 w 95"/>
                  <a:gd name="T59" fmla="*/ 19 h 152"/>
                  <a:gd name="T60" fmla="*/ 22 w 95"/>
                  <a:gd name="T61" fmla="*/ 20 h 152"/>
                  <a:gd name="T62" fmla="*/ 22 w 95"/>
                  <a:gd name="T63" fmla="*/ 36 h 152"/>
                  <a:gd name="T64" fmla="*/ 20 w 95"/>
                  <a:gd name="T65" fmla="*/ 73 h 152"/>
                  <a:gd name="T66" fmla="*/ 35 w 95"/>
                  <a:gd name="T67" fmla="*/ 74 h 152"/>
                  <a:gd name="T68" fmla="*/ 58 w 95"/>
                  <a:gd name="T69" fmla="*/ 65 h 152"/>
                  <a:gd name="T70" fmla="*/ 68 w 95"/>
                  <a:gd name="T71" fmla="*/ 43 h 152"/>
                  <a:gd name="T72" fmla="*/ 58 w 95"/>
                  <a:gd name="T73" fmla="*/ 27 h 152"/>
                  <a:gd name="T74" fmla="*/ 37 w 95"/>
                  <a:gd name="T75" fmla="*/ 19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152">
                    <a:moveTo>
                      <a:pt x="65" y="144"/>
                    </a:moveTo>
                    <a:cubicBezTo>
                      <a:pt x="51" y="150"/>
                      <a:pt x="33" y="152"/>
                      <a:pt x="11" y="152"/>
                    </a:cubicBezTo>
                    <a:cubicBezTo>
                      <a:pt x="8" y="152"/>
                      <a:pt x="6" y="151"/>
                      <a:pt x="3" y="149"/>
                    </a:cubicBezTo>
                    <a:cubicBezTo>
                      <a:pt x="1" y="146"/>
                      <a:pt x="0" y="143"/>
                      <a:pt x="0" y="141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04"/>
                      <a:pt x="0" y="92"/>
                      <a:pt x="1" y="75"/>
                    </a:cubicBezTo>
                    <a:cubicBezTo>
                      <a:pt x="3" y="57"/>
                      <a:pt x="3" y="44"/>
                      <a:pt x="3" y="36"/>
                    </a:cubicBezTo>
                    <a:cubicBezTo>
                      <a:pt x="3" y="30"/>
                      <a:pt x="4" y="22"/>
                      <a:pt x="4" y="10"/>
                    </a:cubicBezTo>
                    <a:cubicBezTo>
                      <a:pt x="5" y="7"/>
                      <a:pt x="6" y="5"/>
                      <a:pt x="8" y="4"/>
                    </a:cubicBezTo>
                    <a:cubicBezTo>
                      <a:pt x="16" y="1"/>
                      <a:pt x="26" y="0"/>
                      <a:pt x="37" y="0"/>
                    </a:cubicBezTo>
                    <a:cubicBezTo>
                      <a:pt x="48" y="0"/>
                      <a:pt x="58" y="4"/>
                      <a:pt x="69" y="11"/>
                    </a:cubicBezTo>
                    <a:cubicBezTo>
                      <a:pt x="80" y="20"/>
                      <a:pt x="86" y="31"/>
                      <a:pt x="86" y="43"/>
                    </a:cubicBezTo>
                    <a:cubicBezTo>
                      <a:pt x="86" y="59"/>
                      <a:pt x="80" y="72"/>
                      <a:pt x="67" y="81"/>
                    </a:cubicBezTo>
                    <a:cubicBezTo>
                      <a:pt x="77" y="85"/>
                      <a:pt x="84" y="90"/>
                      <a:pt x="88" y="95"/>
                    </a:cubicBezTo>
                    <a:cubicBezTo>
                      <a:pt x="93" y="100"/>
                      <a:pt x="95" y="105"/>
                      <a:pt x="95" y="111"/>
                    </a:cubicBezTo>
                    <a:cubicBezTo>
                      <a:pt x="95" y="118"/>
                      <a:pt x="91" y="126"/>
                      <a:pt x="83" y="133"/>
                    </a:cubicBezTo>
                    <a:cubicBezTo>
                      <a:pt x="77" y="138"/>
                      <a:pt x="71" y="142"/>
                      <a:pt x="65" y="144"/>
                    </a:cubicBezTo>
                    <a:close/>
                    <a:moveTo>
                      <a:pt x="47" y="94"/>
                    </a:moveTo>
                    <a:cubicBezTo>
                      <a:pt x="37" y="93"/>
                      <a:pt x="37" y="93"/>
                      <a:pt x="37" y="93"/>
                    </a:cubicBezTo>
                    <a:cubicBezTo>
                      <a:pt x="36" y="93"/>
                      <a:pt x="35" y="93"/>
                      <a:pt x="34" y="93"/>
                    </a:cubicBezTo>
                    <a:cubicBezTo>
                      <a:pt x="32" y="93"/>
                      <a:pt x="31" y="93"/>
                      <a:pt x="30" y="93"/>
                    </a:cubicBezTo>
                    <a:cubicBezTo>
                      <a:pt x="26" y="93"/>
                      <a:pt x="23" y="93"/>
                      <a:pt x="19" y="92"/>
                    </a:cubicBezTo>
                    <a:cubicBezTo>
                      <a:pt x="19" y="100"/>
                      <a:pt x="18" y="107"/>
                      <a:pt x="18" y="114"/>
                    </a:cubicBezTo>
                    <a:cubicBezTo>
                      <a:pt x="18" y="133"/>
                      <a:pt x="18" y="133"/>
                      <a:pt x="18" y="133"/>
                    </a:cubicBezTo>
                    <a:cubicBezTo>
                      <a:pt x="35" y="132"/>
                      <a:pt x="48" y="130"/>
                      <a:pt x="59" y="126"/>
                    </a:cubicBezTo>
                    <a:cubicBezTo>
                      <a:pt x="63" y="124"/>
                      <a:pt x="67" y="122"/>
                      <a:pt x="71" y="118"/>
                    </a:cubicBezTo>
                    <a:cubicBezTo>
                      <a:pt x="75" y="115"/>
                      <a:pt x="77" y="112"/>
                      <a:pt x="77" y="111"/>
                    </a:cubicBezTo>
                    <a:cubicBezTo>
                      <a:pt x="77" y="108"/>
                      <a:pt x="73" y="104"/>
                      <a:pt x="65" y="101"/>
                    </a:cubicBezTo>
                    <a:cubicBezTo>
                      <a:pt x="59" y="98"/>
                      <a:pt x="53" y="96"/>
                      <a:pt x="47" y="94"/>
                    </a:cubicBezTo>
                    <a:close/>
                    <a:moveTo>
                      <a:pt x="37" y="19"/>
                    </a:moveTo>
                    <a:cubicBezTo>
                      <a:pt x="30" y="19"/>
                      <a:pt x="25" y="19"/>
                      <a:pt x="22" y="20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29" y="73"/>
                      <a:pt x="34" y="74"/>
                      <a:pt x="35" y="74"/>
                    </a:cubicBezTo>
                    <a:cubicBezTo>
                      <a:pt x="44" y="73"/>
                      <a:pt x="52" y="70"/>
                      <a:pt x="58" y="65"/>
                    </a:cubicBezTo>
                    <a:cubicBezTo>
                      <a:pt x="64" y="59"/>
                      <a:pt x="68" y="52"/>
                      <a:pt x="68" y="43"/>
                    </a:cubicBezTo>
                    <a:cubicBezTo>
                      <a:pt x="68" y="37"/>
                      <a:pt x="64" y="32"/>
                      <a:pt x="58" y="27"/>
                    </a:cubicBezTo>
                    <a:cubicBezTo>
                      <a:pt x="51" y="22"/>
                      <a:pt x="44" y="19"/>
                      <a:pt x="37" y="19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Freeform 1612"/>
              <p:cNvSpPr>
                <a:spLocks noEditPoints="1"/>
              </p:cNvSpPr>
              <p:nvPr/>
            </p:nvSpPr>
            <p:spPr bwMode="auto">
              <a:xfrm>
                <a:off x="3725" y="2828"/>
                <a:ext cx="81" cy="88"/>
              </a:xfrm>
              <a:custGeom>
                <a:avLst/>
                <a:gdLst>
                  <a:gd name="T0" fmla="*/ 49 w 94"/>
                  <a:gd name="T1" fmla="*/ 103 h 103"/>
                  <a:gd name="T2" fmla="*/ 15 w 94"/>
                  <a:gd name="T3" fmla="*/ 93 h 103"/>
                  <a:gd name="T4" fmla="*/ 0 w 94"/>
                  <a:gd name="T5" fmla="*/ 60 h 103"/>
                  <a:gd name="T6" fmla="*/ 12 w 94"/>
                  <a:gd name="T7" fmla="*/ 18 h 103"/>
                  <a:gd name="T8" fmla="*/ 47 w 94"/>
                  <a:gd name="T9" fmla="*/ 0 h 103"/>
                  <a:gd name="T10" fmla="*/ 72 w 94"/>
                  <a:gd name="T11" fmla="*/ 6 h 103"/>
                  <a:gd name="T12" fmla="*/ 84 w 94"/>
                  <a:gd name="T13" fmla="*/ 26 h 103"/>
                  <a:gd name="T14" fmla="*/ 74 w 94"/>
                  <a:gd name="T15" fmla="*/ 43 h 103"/>
                  <a:gd name="T16" fmla="*/ 54 w 94"/>
                  <a:gd name="T17" fmla="*/ 53 h 103"/>
                  <a:gd name="T18" fmla="*/ 18 w 94"/>
                  <a:gd name="T19" fmla="*/ 70 h 103"/>
                  <a:gd name="T20" fmla="*/ 31 w 94"/>
                  <a:gd name="T21" fmla="*/ 82 h 103"/>
                  <a:gd name="T22" fmla="*/ 49 w 94"/>
                  <a:gd name="T23" fmla="*/ 86 h 103"/>
                  <a:gd name="T24" fmla="*/ 65 w 94"/>
                  <a:gd name="T25" fmla="*/ 84 h 103"/>
                  <a:gd name="T26" fmla="*/ 79 w 94"/>
                  <a:gd name="T27" fmla="*/ 76 h 103"/>
                  <a:gd name="T28" fmla="*/ 86 w 94"/>
                  <a:gd name="T29" fmla="*/ 70 h 103"/>
                  <a:gd name="T30" fmla="*/ 92 w 94"/>
                  <a:gd name="T31" fmla="*/ 73 h 103"/>
                  <a:gd name="T32" fmla="*/ 94 w 94"/>
                  <a:gd name="T33" fmla="*/ 79 h 103"/>
                  <a:gd name="T34" fmla="*/ 77 w 94"/>
                  <a:gd name="T35" fmla="*/ 97 h 103"/>
                  <a:gd name="T36" fmla="*/ 49 w 94"/>
                  <a:gd name="T37" fmla="*/ 103 h 103"/>
                  <a:gd name="T38" fmla="*/ 47 w 94"/>
                  <a:gd name="T39" fmla="*/ 17 h 103"/>
                  <a:gd name="T40" fmla="*/ 28 w 94"/>
                  <a:gd name="T41" fmla="*/ 26 h 103"/>
                  <a:gd name="T42" fmla="*/ 16 w 94"/>
                  <a:gd name="T43" fmla="*/ 53 h 103"/>
                  <a:gd name="T44" fmla="*/ 45 w 94"/>
                  <a:gd name="T45" fmla="*/ 39 h 103"/>
                  <a:gd name="T46" fmla="*/ 69 w 94"/>
                  <a:gd name="T47" fmla="*/ 25 h 103"/>
                  <a:gd name="T48" fmla="*/ 47 w 94"/>
                  <a:gd name="T49" fmla="*/ 1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4" h="103">
                    <a:moveTo>
                      <a:pt x="49" y="103"/>
                    </a:moveTo>
                    <a:cubicBezTo>
                      <a:pt x="35" y="103"/>
                      <a:pt x="24" y="100"/>
                      <a:pt x="15" y="93"/>
                    </a:cubicBezTo>
                    <a:cubicBezTo>
                      <a:pt x="5" y="85"/>
                      <a:pt x="0" y="74"/>
                      <a:pt x="0" y="60"/>
                    </a:cubicBezTo>
                    <a:cubicBezTo>
                      <a:pt x="0" y="43"/>
                      <a:pt x="4" y="30"/>
                      <a:pt x="12" y="18"/>
                    </a:cubicBezTo>
                    <a:cubicBezTo>
                      <a:pt x="21" y="6"/>
                      <a:pt x="32" y="0"/>
                      <a:pt x="47" y="0"/>
                    </a:cubicBezTo>
                    <a:cubicBezTo>
                      <a:pt x="57" y="0"/>
                      <a:pt x="66" y="2"/>
                      <a:pt x="72" y="6"/>
                    </a:cubicBezTo>
                    <a:cubicBezTo>
                      <a:pt x="80" y="10"/>
                      <a:pt x="84" y="17"/>
                      <a:pt x="84" y="26"/>
                    </a:cubicBezTo>
                    <a:cubicBezTo>
                      <a:pt x="84" y="32"/>
                      <a:pt x="81" y="38"/>
                      <a:pt x="74" y="43"/>
                    </a:cubicBezTo>
                    <a:cubicBezTo>
                      <a:pt x="71" y="45"/>
                      <a:pt x="64" y="49"/>
                      <a:pt x="54" y="53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21" y="76"/>
                      <a:pt x="26" y="79"/>
                      <a:pt x="31" y="82"/>
                    </a:cubicBezTo>
                    <a:cubicBezTo>
                      <a:pt x="36" y="85"/>
                      <a:pt x="42" y="86"/>
                      <a:pt x="49" y="86"/>
                    </a:cubicBezTo>
                    <a:cubicBezTo>
                      <a:pt x="54" y="86"/>
                      <a:pt x="59" y="85"/>
                      <a:pt x="65" y="84"/>
                    </a:cubicBezTo>
                    <a:cubicBezTo>
                      <a:pt x="72" y="82"/>
                      <a:pt x="77" y="79"/>
                      <a:pt x="79" y="76"/>
                    </a:cubicBezTo>
                    <a:cubicBezTo>
                      <a:pt x="81" y="72"/>
                      <a:pt x="83" y="70"/>
                      <a:pt x="86" y="70"/>
                    </a:cubicBezTo>
                    <a:cubicBezTo>
                      <a:pt x="88" y="70"/>
                      <a:pt x="90" y="71"/>
                      <a:pt x="92" y="73"/>
                    </a:cubicBezTo>
                    <a:cubicBezTo>
                      <a:pt x="93" y="75"/>
                      <a:pt x="94" y="77"/>
                      <a:pt x="94" y="79"/>
                    </a:cubicBezTo>
                    <a:cubicBezTo>
                      <a:pt x="94" y="86"/>
                      <a:pt x="89" y="92"/>
                      <a:pt x="77" y="97"/>
                    </a:cubicBezTo>
                    <a:cubicBezTo>
                      <a:pt x="68" y="101"/>
                      <a:pt x="58" y="103"/>
                      <a:pt x="49" y="103"/>
                    </a:cubicBezTo>
                    <a:close/>
                    <a:moveTo>
                      <a:pt x="47" y="17"/>
                    </a:moveTo>
                    <a:cubicBezTo>
                      <a:pt x="39" y="17"/>
                      <a:pt x="33" y="20"/>
                      <a:pt x="28" y="26"/>
                    </a:cubicBezTo>
                    <a:cubicBezTo>
                      <a:pt x="22" y="32"/>
                      <a:pt x="19" y="41"/>
                      <a:pt x="16" y="53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56" y="34"/>
                      <a:pt x="65" y="29"/>
                      <a:pt x="69" y="25"/>
                    </a:cubicBezTo>
                    <a:cubicBezTo>
                      <a:pt x="64" y="20"/>
                      <a:pt x="56" y="17"/>
                      <a:pt x="47" y="17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Freeform 1613"/>
              <p:cNvSpPr>
                <a:spLocks noEditPoints="1"/>
              </p:cNvSpPr>
              <p:nvPr/>
            </p:nvSpPr>
            <p:spPr bwMode="auto">
              <a:xfrm>
                <a:off x="3814" y="2828"/>
                <a:ext cx="78" cy="90"/>
              </a:xfrm>
              <a:custGeom>
                <a:avLst/>
                <a:gdLst>
                  <a:gd name="T0" fmla="*/ 82 w 90"/>
                  <a:gd name="T1" fmla="*/ 105 h 105"/>
                  <a:gd name="T2" fmla="*/ 75 w 90"/>
                  <a:gd name="T3" fmla="*/ 101 h 105"/>
                  <a:gd name="T4" fmla="*/ 69 w 90"/>
                  <a:gd name="T5" fmla="*/ 94 h 105"/>
                  <a:gd name="T6" fmla="*/ 53 w 90"/>
                  <a:gd name="T7" fmla="*/ 101 h 105"/>
                  <a:gd name="T8" fmla="*/ 41 w 90"/>
                  <a:gd name="T9" fmla="*/ 104 h 105"/>
                  <a:gd name="T10" fmla="*/ 9 w 90"/>
                  <a:gd name="T11" fmla="*/ 91 h 105"/>
                  <a:gd name="T12" fmla="*/ 0 w 90"/>
                  <a:gd name="T13" fmla="*/ 56 h 105"/>
                  <a:gd name="T14" fmla="*/ 15 w 90"/>
                  <a:gd name="T15" fmla="*/ 17 h 105"/>
                  <a:gd name="T16" fmla="*/ 53 w 90"/>
                  <a:gd name="T17" fmla="*/ 0 h 105"/>
                  <a:gd name="T18" fmla="*/ 71 w 90"/>
                  <a:gd name="T19" fmla="*/ 5 h 105"/>
                  <a:gd name="T20" fmla="*/ 84 w 90"/>
                  <a:gd name="T21" fmla="*/ 17 h 105"/>
                  <a:gd name="T22" fmla="*/ 82 w 90"/>
                  <a:gd name="T23" fmla="*/ 22 h 105"/>
                  <a:gd name="T24" fmla="*/ 81 w 90"/>
                  <a:gd name="T25" fmla="*/ 34 h 105"/>
                  <a:gd name="T26" fmla="*/ 80 w 90"/>
                  <a:gd name="T27" fmla="*/ 55 h 105"/>
                  <a:gd name="T28" fmla="*/ 82 w 90"/>
                  <a:gd name="T29" fmla="*/ 73 h 105"/>
                  <a:gd name="T30" fmla="*/ 88 w 90"/>
                  <a:gd name="T31" fmla="*/ 90 h 105"/>
                  <a:gd name="T32" fmla="*/ 90 w 90"/>
                  <a:gd name="T33" fmla="*/ 95 h 105"/>
                  <a:gd name="T34" fmla="*/ 90 w 90"/>
                  <a:gd name="T35" fmla="*/ 96 h 105"/>
                  <a:gd name="T36" fmla="*/ 88 w 90"/>
                  <a:gd name="T37" fmla="*/ 103 h 105"/>
                  <a:gd name="T38" fmla="*/ 82 w 90"/>
                  <a:gd name="T39" fmla="*/ 105 h 105"/>
                  <a:gd name="T40" fmla="*/ 62 w 90"/>
                  <a:gd name="T41" fmla="*/ 39 h 105"/>
                  <a:gd name="T42" fmla="*/ 63 w 90"/>
                  <a:gd name="T43" fmla="*/ 31 h 105"/>
                  <a:gd name="T44" fmla="*/ 64 w 90"/>
                  <a:gd name="T45" fmla="*/ 20 h 105"/>
                  <a:gd name="T46" fmla="*/ 58 w 90"/>
                  <a:gd name="T47" fmla="*/ 18 h 105"/>
                  <a:gd name="T48" fmla="*/ 54 w 90"/>
                  <a:gd name="T49" fmla="*/ 17 h 105"/>
                  <a:gd name="T50" fmla="*/ 29 w 90"/>
                  <a:gd name="T51" fmla="*/ 29 h 105"/>
                  <a:gd name="T52" fmla="*/ 18 w 90"/>
                  <a:gd name="T53" fmla="*/ 56 h 105"/>
                  <a:gd name="T54" fmla="*/ 24 w 90"/>
                  <a:gd name="T55" fmla="*/ 80 h 105"/>
                  <a:gd name="T56" fmla="*/ 40 w 90"/>
                  <a:gd name="T57" fmla="*/ 87 h 105"/>
                  <a:gd name="T58" fmla="*/ 56 w 90"/>
                  <a:gd name="T59" fmla="*/ 84 h 105"/>
                  <a:gd name="T60" fmla="*/ 65 w 90"/>
                  <a:gd name="T61" fmla="*/ 77 h 105"/>
                  <a:gd name="T62" fmla="*/ 62 w 90"/>
                  <a:gd name="T63" fmla="*/ 3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0" h="105">
                    <a:moveTo>
                      <a:pt x="82" y="105"/>
                    </a:moveTo>
                    <a:cubicBezTo>
                      <a:pt x="80" y="105"/>
                      <a:pt x="78" y="104"/>
                      <a:pt x="75" y="101"/>
                    </a:cubicBezTo>
                    <a:cubicBezTo>
                      <a:pt x="72" y="98"/>
                      <a:pt x="70" y="96"/>
                      <a:pt x="69" y="94"/>
                    </a:cubicBezTo>
                    <a:cubicBezTo>
                      <a:pt x="63" y="97"/>
                      <a:pt x="58" y="100"/>
                      <a:pt x="53" y="101"/>
                    </a:cubicBezTo>
                    <a:cubicBezTo>
                      <a:pt x="48" y="103"/>
                      <a:pt x="45" y="104"/>
                      <a:pt x="41" y="104"/>
                    </a:cubicBezTo>
                    <a:cubicBezTo>
                      <a:pt x="27" y="104"/>
                      <a:pt x="16" y="100"/>
                      <a:pt x="9" y="91"/>
                    </a:cubicBezTo>
                    <a:cubicBezTo>
                      <a:pt x="3" y="84"/>
                      <a:pt x="0" y="72"/>
                      <a:pt x="0" y="56"/>
                    </a:cubicBezTo>
                    <a:cubicBezTo>
                      <a:pt x="0" y="40"/>
                      <a:pt x="5" y="27"/>
                      <a:pt x="15" y="17"/>
                    </a:cubicBezTo>
                    <a:cubicBezTo>
                      <a:pt x="26" y="6"/>
                      <a:pt x="38" y="0"/>
                      <a:pt x="53" y="0"/>
                    </a:cubicBezTo>
                    <a:cubicBezTo>
                      <a:pt x="58" y="0"/>
                      <a:pt x="65" y="2"/>
                      <a:pt x="71" y="5"/>
                    </a:cubicBezTo>
                    <a:cubicBezTo>
                      <a:pt x="80" y="8"/>
                      <a:pt x="84" y="12"/>
                      <a:pt x="84" y="17"/>
                    </a:cubicBezTo>
                    <a:cubicBezTo>
                      <a:pt x="84" y="19"/>
                      <a:pt x="83" y="21"/>
                      <a:pt x="82" y="22"/>
                    </a:cubicBezTo>
                    <a:cubicBezTo>
                      <a:pt x="82" y="24"/>
                      <a:pt x="81" y="28"/>
                      <a:pt x="81" y="34"/>
                    </a:cubicBezTo>
                    <a:cubicBezTo>
                      <a:pt x="80" y="39"/>
                      <a:pt x="80" y="46"/>
                      <a:pt x="80" y="55"/>
                    </a:cubicBezTo>
                    <a:cubicBezTo>
                      <a:pt x="80" y="63"/>
                      <a:pt x="81" y="69"/>
                      <a:pt x="82" y="73"/>
                    </a:cubicBezTo>
                    <a:cubicBezTo>
                      <a:pt x="82" y="76"/>
                      <a:pt x="84" y="82"/>
                      <a:pt x="88" y="90"/>
                    </a:cubicBezTo>
                    <a:cubicBezTo>
                      <a:pt x="88" y="91"/>
                      <a:pt x="89" y="93"/>
                      <a:pt x="90" y="95"/>
                    </a:cubicBezTo>
                    <a:cubicBezTo>
                      <a:pt x="90" y="96"/>
                      <a:pt x="90" y="96"/>
                      <a:pt x="90" y="96"/>
                    </a:cubicBezTo>
                    <a:cubicBezTo>
                      <a:pt x="90" y="99"/>
                      <a:pt x="90" y="101"/>
                      <a:pt x="88" y="103"/>
                    </a:cubicBezTo>
                    <a:cubicBezTo>
                      <a:pt x="86" y="104"/>
                      <a:pt x="84" y="105"/>
                      <a:pt x="82" y="105"/>
                    </a:cubicBezTo>
                    <a:close/>
                    <a:moveTo>
                      <a:pt x="62" y="39"/>
                    </a:moveTo>
                    <a:cubicBezTo>
                      <a:pt x="62" y="37"/>
                      <a:pt x="62" y="34"/>
                      <a:pt x="63" y="31"/>
                    </a:cubicBezTo>
                    <a:cubicBezTo>
                      <a:pt x="63" y="27"/>
                      <a:pt x="63" y="24"/>
                      <a:pt x="64" y="20"/>
                    </a:cubicBezTo>
                    <a:cubicBezTo>
                      <a:pt x="62" y="19"/>
                      <a:pt x="60" y="18"/>
                      <a:pt x="58" y="18"/>
                    </a:cubicBezTo>
                    <a:cubicBezTo>
                      <a:pt x="56" y="17"/>
                      <a:pt x="55" y="17"/>
                      <a:pt x="54" y="17"/>
                    </a:cubicBezTo>
                    <a:cubicBezTo>
                      <a:pt x="44" y="17"/>
                      <a:pt x="36" y="21"/>
                      <a:pt x="29" y="29"/>
                    </a:cubicBezTo>
                    <a:cubicBezTo>
                      <a:pt x="22" y="37"/>
                      <a:pt x="18" y="46"/>
                      <a:pt x="18" y="56"/>
                    </a:cubicBezTo>
                    <a:cubicBezTo>
                      <a:pt x="18" y="67"/>
                      <a:pt x="20" y="74"/>
                      <a:pt x="24" y="80"/>
                    </a:cubicBezTo>
                    <a:cubicBezTo>
                      <a:pt x="27" y="85"/>
                      <a:pt x="33" y="87"/>
                      <a:pt x="40" y="87"/>
                    </a:cubicBezTo>
                    <a:cubicBezTo>
                      <a:pt x="46" y="87"/>
                      <a:pt x="51" y="86"/>
                      <a:pt x="56" y="84"/>
                    </a:cubicBezTo>
                    <a:cubicBezTo>
                      <a:pt x="58" y="83"/>
                      <a:pt x="61" y="80"/>
                      <a:pt x="65" y="77"/>
                    </a:cubicBezTo>
                    <a:cubicBezTo>
                      <a:pt x="63" y="60"/>
                      <a:pt x="62" y="48"/>
                      <a:pt x="62" y="39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Freeform 1614"/>
              <p:cNvSpPr>
                <a:spLocks/>
              </p:cNvSpPr>
              <p:nvPr/>
            </p:nvSpPr>
            <p:spPr bwMode="auto">
              <a:xfrm>
                <a:off x="3906" y="2828"/>
                <a:ext cx="63" cy="90"/>
              </a:xfrm>
              <a:custGeom>
                <a:avLst/>
                <a:gdLst>
                  <a:gd name="T0" fmla="*/ 73 w 73"/>
                  <a:gd name="T1" fmla="*/ 29 h 105"/>
                  <a:gd name="T2" fmla="*/ 64 w 73"/>
                  <a:gd name="T3" fmla="*/ 41 h 105"/>
                  <a:gd name="T4" fmla="*/ 56 w 73"/>
                  <a:gd name="T5" fmla="*/ 32 h 105"/>
                  <a:gd name="T6" fmla="*/ 55 w 73"/>
                  <a:gd name="T7" fmla="*/ 25 h 105"/>
                  <a:gd name="T8" fmla="*/ 55 w 73"/>
                  <a:gd name="T9" fmla="*/ 17 h 105"/>
                  <a:gd name="T10" fmla="*/ 31 w 73"/>
                  <a:gd name="T11" fmla="*/ 26 h 105"/>
                  <a:gd name="T12" fmla="*/ 17 w 73"/>
                  <a:gd name="T13" fmla="*/ 44 h 105"/>
                  <a:gd name="T14" fmla="*/ 17 w 73"/>
                  <a:gd name="T15" fmla="*/ 96 h 105"/>
                  <a:gd name="T16" fmla="*/ 8 w 73"/>
                  <a:gd name="T17" fmla="*/ 105 h 105"/>
                  <a:gd name="T18" fmla="*/ 0 w 73"/>
                  <a:gd name="T19" fmla="*/ 96 h 105"/>
                  <a:gd name="T20" fmla="*/ 0 w 73"/>
                  <a:gd name="T21" fmla="*/ 30 h 105"/>
                  <a:gd name="T22" fmla="*/ 0 w 73"/>
                  <a:gd name="T23" fmla="*/ 20 h 105"/>
                  <a:gd name="T24" fmla="*/ 0 w 73"/>
                  <a:gd name="T25" fmla="*/ 11 h 105"/>
                  <a:gd name="T26" fmla="*/ 9 w 73"/>
                  <a:gd name="T27" fmla="*/ 1 h 105"/>
                  <a:gd name="T28" fmla="*/ 18 w 73"/>
                  <a:gd name="T29" fmla="*/ 17 h 105"/>
                  <a:gd name="T30" fmla="*/ 58 w 73"/>
                  <a:gd name="T31" fmla="*/ 0 h 105"/>
                  <a:gd name="T32" fmla="*/ 69 w 73"/>
                  <a:gd name="T33" fmla="*/ 5 h 105"/>
                  <a:gd name="T34" fmla="*/ 73 w 73"/>
                  <a:gd name="T35" fmla="*/ 23 h 105"/>
                  <a:gd name="T36" fmla="*/ 73 w 73"/>
                  <a:gd name="T37" fmla="*/ 2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" h="105">
                    <a:moveTo>
                      <a:pt x="73" y="29"/>
                    </a:moveTo>
                    <a:cubicBezTo>
                      <a:pt x="73" y="37"/>
                      <a:pt x="69" y="41"/>
                      <a:pt x="64" y="41"/>
                    </a:cubicBezTo>
                    <a:cubicBezTo>
                      <a:pt x="58" y="41"/>
                      <a:pt x="56" y="38"/>
                      <a:pt x="56" y="32"/>
                    </a:cubicBezTo>
                    <a:cubicBezTo>
                      <a:pt x="56" y="31"/>
                      <a:pt x="55" y="28"/>
                      <a:pt x="55" y="25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45" y="18"/>
                      <a:pt x="37" y="21"/>
                      <a:pt x="31" y="26"/>
                    </a:cubicBezTo>
                    <a:cubicBezTo>
                      <a:pt x="26" y="30"/>
                      <a:pt x="21" y="36"/>
                      <a:pt x="17" y="44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17" y="102"/>
                      <a:pt x="14" y="105"/>
                      <a:pt x="8" y="105"/>
                    </a:cubicBezTo>
                    <a:cubicBezTo>
                      <a:pt x="3" y="105"/>
                      <a:pt x="0" y="102"/>
                      <a:pt x="0" y="9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7"/>
                      <a:pt x="0" y="24"/>
                      <a:pt x="0" y="20"/>
                    </a:cubicBezTo>
                    <a:cubicBezTo>
                      <a:pt x="0" y="16"/>
                      <a:pt x="0" y="13"/>
                      <a:pt x="0" y="11"/>
                    </a:cubicBezTo>
                    <a:cubicBezTo>
                      <a:pt x="0" y="5"/>
                      <a:pt x="3" y="1"/>
                      <a:pt x="9" y="1"/>
                    </a:cubicBezTo>
                    <a:cubicBezTo>
                      <a:pt x="15" y="1"/>
                      <a:pt x="18" y="7"/>
                      <a:pt x="18" y="17"/>
                    </a:cubicBezTo>
                    <a:cubicBezTo>
                      <a:pt x="30" y="5"/>
                      <a:pt x="43" y="0"/>
                      <a:pt x="58" y="0"/>
                    </a:cubicBezTo>
                    <a:cubicBezTo>
                      <a:pt x="63" y="0"/>
                      <a:pt x="67" y="2"/>
                      <a:pt x="69" y="5"/>
                    </a:cubicBezTo>
                    <a:cubicBezTo>
                      <a:pt x="72" y="9"/>
                      <a:pt x="73" y="15"/>
                      <a:pt x="73" y="23"/>
                    </a:cubicBezTo>
                    <a:cubicBezTo>
                      <a:pt x="73" y="26"/>
                      <a:pt x="73" y="28"/>
                      <a:pt x="73" y="29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Freeform 1615"/>
              <p:cNvSpPr>
                <a:spLocks/>
              </p:cNvSpPr>
              <p:nvPr/>
            </p:nvSpPr>
            <p:spPr bwMode="auto">
              <a:xfrm>
                <a:off x="3431" y="3243"/>
                <a:ext cx="4" cy="1"/>
              </a:xfrm>
              <a:custGeom>
                <a:avLst/>
                <a:gdLst>
                  <a:gd name="T0" fmla="*/ 2 w 4"/>
                  <a:gd name="T1" fmla="*/ 1 h 1"/>
                  <a:gd name="T2" fmla="*/ 4 w 4"/>
                  <a:gd name="T3" fmla="*/ 0 h 1"/>
                  <a:gd name="T4" fmla="*/ 0 w 4"/>
                  <a:gd name="T5" fmla="*/ 0 h 1"/>
                  <a:gd name="T6" fmla="*/ 2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2" y="1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Freeform 1616"/>
              <p:cNvSpPr>
                <a:spLocks/>
              </p:cNvSpPr>
              <p:nvPr/>
            </p:nvSpPr>
            <p:spPr bwMode="auto">
              <a:xfrm>
                <a:off x="3431" y="3240"/>
                <a:ext cx="14" cy="3"/>
              </a:xfrm>
              <a:custGeom>
                <a:avLst/>
                <a:gdLst>
                  <a:gd name="T0" fmla="*/ 17 w 17"/>
                  <a:gd name="T1" fmla="*/ 2 h 4"/>
                  <a:gd name="T2" fmla="*/ 15 w 17"/>
                  <a:gd name="T3" fmla="*/ 0 h 4"/>
                  <a:gd name="T4" fmla="*/ 0 w 17"/>
                  <a:gd name="T5" fmla="*/ 2 h 4"/>
                  <a:gd name="T6" fmla="*/ 9 w 17"/>
                  <a:gd name="T7" fmla="*/ 4 h 4"/>
                  <a:gd name="T8" fmla="*/ 6 w 17"/>
                  <a:gd name="T9" fmla="*/ 2 h 4"/>
                  <a:gd name="T10" fmla="*/ 13 w 17"/>
                  <a:gd name="T11" fmla="*/ 4 h 4"/>
                  <a:gd name="T12" fmla="*/ 12 w 17"/>
                  <a:gd name="T13" fmla="*/ 1 h 4"/>
                  <a:gd name="T14" fmla="*/ 17 w 17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4">
                    <a:moveTo>
                      <a:pt x="17" y="2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5" y="1"/>
                      <a:pt x="8" y="0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9" y="3"/>
                      <a:pt x="5" y="3"/>
                      <a:pt x="6" y="2"/>
                    </a:cubicBezTo>
                    <a:cubicBezTo>
                      <a:pt x="9" y="2"/>
                      <a:pt x="9" y="3"/>
                      <a:pt x="13" y="4"/>
                    </a:cubicBezTo>
                    <a:cubicBezTo>
                      <a:pt x="16" y="2"/>
                      <a:pt x="10" y="3"/>
                      <a:pt x="12" y="1"/>
                    </a:cubicBez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Freeform 1617"/>
              <p:cNvSpPr>
                <a:spLocks/>
              </p:cNvSpPr>
              <p:nvPr/>
            </p:nvSpPr>
            <p:spPr bwMode="auto">
              <a:xfrm>
                <a:off x="3436" y="3239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Freeform 1618"/>
              <p:cNvSpPr>
                <a:spLocks/>
              </p:cNvSpPr>
              <p:nvPr/>
            </p:nvSpPr>
            <p:spPr bwMode="auto">
              <a:xfrm>
                <a:off x="3433" y="3238"/>
                <a:ext cx="6" cy="1"/>
              </a:xfrm>
              <a:custGeom>
                <a:avLst/>
                <a:gdLst>
                  <a:gd name="T0" fmla="*/ 2 w 7"/>
                  <a:gd name="T1" fmla="*/ 1 h 1"/>
                  <a:gd name="T2" fmla="*/ 7 w 7"/>
                  <a:gd name="T3" fmla="*/ 1 h 1"/>
                  <a:gd name="T4" fmla="*/ 0 w 7"/>
                  <a:gd name="T5" fmla="*/ 0 h 1"/>
                  <a:gd name="T6" fmla="*/ 2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2" y="1"/>
                    </a:moveTo>
                    <a:cubicBezTo>
                      <a:pt x="3" y="0"/>
                      <a:pt x="6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Freeform 1619"/>
              <p:cNvSpPr>
                <a:spLocks/>
              </p:cNvSpPr>
              <p:nvPr/>
            </p:nvSpPr>
            <p:spPr bwMode="auto">
              <a:xfrm>
                <a:off x="3434" y="323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Freeform 1620"/>
              <p:cNvSpPr>
                <a:spLocks/>
              </p:cNvSpPr>
              <p:nvPr/>
            </p:nvSpPr>
            <p:spPr bwMode="auto">
              <a:xfrm>
                <a:off x="3433" y="3234"/>
                <a:ext cx="10" cy="4"/>
              </a:xfrm>
              <a:custGeom>
                <a:avLst/>
                <a:gdLst>
                  <a:gd name="T0" fmla="*/ 2 w 11"/>
                  <a:gd name="T1" fmla="*/ 0 h 4"/>
                  <a:gd name="T2" fmla="*/ 2 w 11"/>
                  <a:gd name="T3" fmla="*/ 1 h 4"/>
                  <a:gd name="T4" fmla="*/ 3 w 11"/>
                  <a:gd name="T5" fmla="*/ 1 h 4"/>
                  <a:gd name="T6" fmla="*/ 8 w 11"/>
                  <a:gd name="T7" fmla="*/ 2 h 4"/>
                  <a:gd name="T8" fmla="*/ 8 w 11"/>
                  <a:gd name="T9" fmla="*/ 4 h 4"/>
                  <a:gd name="T10" fmla="*/ 11 w 11"/>
                  <a:gd name="T11" fmla="*/ 3 h 4"/>
                  <a:gd name="T12" fmla="*/ 2 w 1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">
                    <a:moveTo>
                      <a:pt x="2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9" y="1"/>
                      <a:pt x="8" y="2"/>
                    </a:cubicBezTo>
                    <a:cubicBezTo>
                      <a:pt x="9" y="3"/>
                      <a:pt x="4" y="3"/>
                      <a:pt x="8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1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Freeform 1621"/>
              <p:cNvSpPr>
                <a:spLocks/>
              </p:cNvSpPr>
              <p:nvPr/>
            </p:nvSpPr>
            <p:spPr bwMode="auto">
              <a:xfrm>
                <a:off x="3436" y="323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4" name="Freeform 1622"/>
              <p:cNvSpPr>
                <a:spLocks/>
              </p:cNvSpPr>
              <p:nvPr/>
            </p:nvSpPr>
            <p:spPr bwMode="auto">
              <a:xfrm>
                <a:off x="3435" y="3237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Freeform 1623"/>
              <p:cNvSpPr>
                <a:spLocks/>
              </p:cNvSpPr>
              <p:nvPr/>
            </p:nvSpPr>
            <p:spPr bwMode="auto">
              <a:xfrm>
                <a:off x="3434" y="3231"/>
                <a:ext cx="11" cy="3"/>
              </a:xfrm>
              <a:custGeom>
                <a:avLst/>
                <a:gdLst>
                  <a:gd name="T0" fmla="*/ 1 w 13"/>
                  <a:gd name="T1" fmla="*/ 1 h 4"/>
                  <a:gd name="T2" fmla="*/ 5 w 13"/>
                  <a:gd name="T3" fmla="*/ 4 h 4"/>
                  <a:gd name="T4" fmla="*/ 13 w 13"/>
                  <a:gd name="T5" fmla="*/ 2 h 4"/>
                  <a:gd name="T6" fmla="*/ 11 w 13"/>
                  <a:gd name="T7" fmla="*/ 1 h 4"/>
                  <a:gd name="T8" fmla="*/ 1 w 13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1" y="1"/>
                    </a:moveTo>
                    <a:cubicBezTo>
                      <a:pt x="7" y="2"/>
                      <a:pt x="0" y="3"/>
                      <a:pt x="5" y="4"/>
                    </a:cubicBezTo>
                    <a:cubicBezTo>
                      <a:pt x="5" y="3"/>
                      <a:pt x="10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Freeform 1624"/>
              <p:cNvSpPr>
                <a:spLocks/>
              </p:cNvSpPr>
              <p:nvPr/>
            </p:nvSpPr>
            <p:spPr bwMode="auto">
              <a:xfrm>
                <a:off x="3449" y="323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Freeform 1625"/>
              <p:cNvSpPr>
                <a:spLocks/>
              </p:cNvSpPr>
              <p:nvPr/>
            </p:nvSpPr>
            <p:spPr bwMode="auto">
              <a:xfrm>
                <a:off x="3438" y="3225"/>
                <a:ext cx="15" cy="6"/>
              </a:xfrm>
              <a:custGeom>
                <a:avLst/>
                <a:gdLst>
                  <a:gd name="T0" fmla="*/ 2 w 17"/>
                  <a:gd name="T1" fmla="*/ 0 h 7"/>
                  <a:gd name="T2" fmla="*/ 8 w 17"/>
                  <a:gd name="T3" fmla="*/ 3 h 7"/>
                  <a:gd name="T4" fmla="*/ 3 w 17"/>
                  <a:gd name="T5" fmla="*/ 2 h 7"/>
                  <a:gd name="T6" fmla="*/ 6 w 17"/>
                  <a:gd name="T7" fmla="*/ 5 h 7"/>
                  <a:gd name="T8" fmla="*/ 0 w 17"/>
                  <a:gd name="T9" fmla="*/ 3 h 7"/>
                  <a:gd name="T10" fmla="*/ 5 w 17"/>
                  <a:gd name="T11" fmla="*/ 6 h 7"/>
                  <a:gd name="T12" fmla="*/ 1 w 17"/>
                  <a:gd name="T13" fmla="*/ 7 h 7"/>
                  <a:gd name="T14" fmla="*/ 8 w 17"/>
                  <a:gd name="T15" fmla="*/ 7 h 7"/>
                  <a:gd name="T16" fmla="*/ 7 w 17"/>
                  <a:gd name="T17" fmla="*/ 5 h 7"/>
                  <a:gd name="T18" fmla="*/ 11 w 17"/>
                  <a:gd name="T19" fmla="*/ 6 h 7"/>
                  <a:gd name="T20" fmla="*/ 16 w 17"/>
                  <a:gd name="T21" fmla="*/ 3 h 7"/>
                  <a:gd name="T22" fmla="*/ 2 w 17"/>
                  <a:gd name="T2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7">
                    <a:moveTo>
                      <a:pt x="2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3"/>
                      <a:pt x="3" y="2"/>
                    </a:cubicBezTo>
                    <a:cubicBezTo>
                      <a:pt x="2" y="3"/>
                      <a:pt x="7" y="4"/>
                      <a:pt x="6" y="5"/>
                    </a:cubicBezTo>
                    <a:cubicBezTo>
                      <a:pt x="0" y="5"/>
                      <a:pt x="6" y="3"/>
                      <a:pt x="0" y="3"/>
                    </a:cubicBezTo>
                    <a:cubicBezTo>
                      <a:pt x="0" y="4"/>
                      <a:pt x="0" y="5"/>
                      <a:pt x="5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6"/>
                      <a:pt x="3" y="6"/>
                      <a:pt x="7" y="5"/>
                    </a:cubicBezTo>
                    <a:cubicBezTo>
                      <a:pt x="10" y="5"/>
                      <a:pt x="11" y="6"/>
                      <a:pt x="11" y="6"/>
                    </a:cubicBezTo>
                    <a:cubicBezTo>
                      <a:pt x="10" y="5"/>
                      <a:pt x="17" y="4"/>
                      <a:pt x="16" y="3"/>
                    </a:cubicBezTo>
                    <a:cubicBezTo>
                      <a:pt x="15" y="1"/>
                      <a:pt x="5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Freeform 1626"/>
              <p:cNvSpPr>
                <a:spLocks/>
              </p:cNvSpPr>
              <p:nvPr/>
            </p:nvSpPr>
            <p:spPr bwMode="auto">
              <a:xfrm>
                <a:off x="3445" y="3225"/>
                <a:ext cx="4" cy="0"/>
              </a:xfrm>
              <a:custGeom>
                <a:avLst/>
                <a:gdLst>
                  <a:gd name="T0" fmla="*/ 1 w 4"/>
                  <a:gd name="T1" fmla="*/ 4 w 4"/>
                  <a:gd name="T2" fmla="*/ 0 w 4"/>
                  <a:gd name="T3" fmla="*/ 1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Freeform 1627"/>
              <p:cNvSpPr>
                <a:spLocks/>
              </p:cNvSpPr>
              <p:nvPr/>
            </p:nvSpPr>
            <p:spPr bwMode="auto">
              <a:xfrm>
                <a:off x="3438" y="3220"/>
                <a:ext cx="16" cy="4"/>
              </a:xfrm>
              <a:custGeom>
                <a:avLst/>
                <a:gdLst>
                  <a:gd name="T0" fmla="*/ 1 w 18"/>
                  <a:gd name="T1" fmla="*/ 3 h 5"/>
                  <a:gd name="T2" fmla="*/ 5 w 18"/>
                  <a:gd name="T3" fmla="*/ 5 h 5"/>
                  <a:gd name="T4" fmla="*/ 2 w 18"/>
                  <a:gd name="T5" fmla="*/ 5 h 5"/>
                  <a:gd name="T6" fmla="*/ 7 w 18"/>
                  <a:gd name="T7" fmla="*/ 5 h 5"/>
                  <a:gd name="T8" fmla="*/ 4 w 18"/>
                  <a:gd name="T9" fmla="*/ 3 h 5"/>
                  <a:gd name="T10" fmla="*/ 13 w 18"/>
                  <a:gd name="T11" fmla="*/ 2 h 5"/>
                  <a:gd name="T12" fmla="*/ 11 w 18"/>
                  <a:gd name="T13" fmla="*/ 4 h 5"/>
                  <a:gd name="T14" fmla="*/ 10 w 18"/>
                  <a:gd name="T15" fmla="*/ 0 h 5"/>
                  <a:gd name="T16" fmla="*/ 8 w 18"/>
                  <a:gd name="T17" fmla="*/ 1 h 5"/>
                  <a:gd name="T18" fmla="*/ 6 w 18"/>
                  <a:gd name="T19" fmla="*/ 0 h 5"/>
                  <a:gd name="T20" fmla="*/ 1 w 18"/>
                  <a:gd name="T2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5">
                    <a:moveTo>
                      <a:pt x="1" y="3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3" y="5"/>
                      <a:pt x="6" y="5"/>
                      <a:pt x="7" y="5"/>
                    </a:cubicBezTo>
                    <a:cubicBezTo>
                      <a:pt x="13" y="5"/>
                      <a:pt x="5" y="3"/>
                      <a:pt x="4" y="3"/>
                    </a:cubicBezTo>
                    <a:cubicBezTo>
                      <a:pt x="7" y="1"/>
                      <a:pt x="7" y="3"/>
                      <a:pt x="13" y="2"/>
                    </a:cubicBezTo>
                    <a:cubicBezTo>
                      <a:pt x="13" y="3"/>
                      <a:pt x="11" y="3"/>
                      <a:pt x="11" y="4"/>
                    </a:cubicBezTo>
                    <a:cubicBezTo>
                      <a:pt x="18" y="3"/>
                      <a:pt x="12" y="1"/>
                      <a:pt x="10" y="0"/>
                    </a:cubicBezTo>
                    <a:cubicBezTo>
                      <a:pt x="9" y="0"/>
                      <a:pt x="8" y="0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Freeform 1628"/>
              <p:cNvSpPr>
                <a:spLocks/>
              </p:cNvSpPr>
              <p:nvPr/>
            </p:nvSpPr>
            <p:spPr bwMode="auto">
              <a:xfrm>
                <a:off x="3437" y="322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1" name="Freeform 1629"/>
              <p:cNvSpPr>
                <a:spLocks/>
              </p:cNvSpPr>
              <p:nvPr/>
            </p:nvSpPr>
            <p:spPr bwMode="auto">
              <a:xfrm>
                <a:off x="3447" y="321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2" name="Freeform 1630"/>
              <p:cNvSpPr>
                <a:spLocks/>
              </p:cNvSpPr>
              <p:nvPr/>
            </p:nvSpPr>
            <p:spPr bwMode="auto">
              <a:xfrm>
                <a:off x="3439" y="321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3" name="Freeform 1631"/>
              <p:cNvSpPr>
                <a:spLocks/>
              </p:cNvSpPr>
              <p:nvPr/>
            </p:nvSpPr>
            <p:spPr bwMode="auto">
              <a:xfrm>
                <a:off x="3436" y="3185"/>
                <a:ext cx="17" cy="34"/>
              </a:xfrm>
              <a:custGeom>
                <a:avLst/>
                <a:gdLst>
                  <a:gd name="T0" fmla="*/ 18 w 20"/>
                  <a:gd name="T1" fmla="*/ 2 h 39"/>
                  <a:gd name="T2" fmla="*/ 14 w 20"/>
                  <a:gd name="T3" fmla="*/ 3 h 39"/>
                  <a:gd name="T4" fmla="*/ 10 w 20"/>
                  <a:gd name="T5" fmla="*/ 1 h 39"/>
                  <a:gd name="T6" fmla="*/ 3 w 20"/>
                  <a:gd name="T7" fmla="*/ 0 h 39"/>
                  <a:gd name="T8" fmla="*/ 6 w 20"/>
                  <a:gd name="T9" fmla="*/ 4 h 39"/>
                  <a:gd name="T10" fmla="*/ 2 w 20"/>
                  <a:gd name="T11" fmla="*/ 3 h 39"/>
                  <a:gd name="T12" fmla="*/ 4 w 20"/>
                  <a:gd name="T13" fmla="*/ 9 h 39"/>
                  <a:gd name="T14" fmla="*/ 6 w 20"/>
                  <a:gd name="T15" fmla="*/ 13 h 39"/>
                  <a:gd name="T16" fmla="*/ 3 w 20"/>
                  <a:gd name="T17" fmla="*/ 29 h 39"/>
                  <a:gd name="T18" fmla="*/ 9 w 20"/>
                  <a:gd name="T19" fmla="*/ 30 h 39"/>
                  <a:gd name="T20" fmla="*/ 5 w 20"/>
                  <a:gd name="T21" fmla="*/ 31 h 39"/>
                  <a:gd name="T22" fmla="*/ 5 w 20"/>
                  <a:gd name="T23" fmla="*/ 30 h 39"/>
                  <a:gd name="T24" fmla="*/ 4 w 20"/>
                  <a:gd name="T25" fmla="*/ 35 h 39"/>
                  <a:gd name="T26" fmla="*/ 11 w 20"/>
                  <a:gd name="T27" fmla="*/ 35 h 39"/>
                  <a:gd name="T28" fmla="*/ 3 w 20"/>
                  <a:gd name="T29" fmla="*/ 37 h 39"/>
                  <a:gd name="T30" fmla="*/ 8 w 20"/>
                  <a:gd name="T31" fmla="*/ 38 h 39"/>
                  <a:gd name="T32" fmla="*/ 13 w 20"/>
                  <a:gd name="T33" fmla="*/ 37 h 39"/>
                  <a:gd name="T34" fmla="*/ 16 w 20"/>
                  <a:gd name="T35" fmla="*/ 38 h 39"/>
                  <a:gd name="T36" fmla="*/ 8 w 20"/>
                  <a:gd name="T37" fmla="*/ 28 h 39"/>
                  <a:gd name="T38" fmla="*/ 12 w 20"/>
                  <a:gd name="T39" fmla="*/ 28 h 39"/>
                  <a:gd name="T40" fmla="*/ 16 w 20"/>
                  <a:gd name="T41" fmla="*/ 22 h 39"/>
                  <a:gd name="T42" fmla="*/ 9 w 20"/>
                  <a:gd name="T43" fmla="*/ 20 h 39"/>
                  <a:gd name="T44" fmla="*/ 12 w 20"/>
                  <a:gd name="T45" fmla="*/ 18 h 39"/>
                  <a:gd name="T46" fmla="*/ 9 w 20"/>
                  <a:gd name="T47" fmla="*/ 18 h 39"/>
                  <a:gd name="T48" fmla="*/ 13 w 20"/>
                  <a:gd name="T49" fmla="*/ 17 h 39"/>
                  <a:gd name="T50" fmla="*/ 5 w 20"/>
                  <a:gd name="T51" fmla="*/ 16 h 39"/>
                  <a:gd name="T52" fmla="*/ 17 w 20"/>
                  <a:gd name="T53" fmla="*/ 13 h 39"/>
                  <a:gd name="T54" fmla="*/ 12 w 20"/>
                  <a:gd name="T55" fmla="*/ 13 h 39"/>
                  <a:gd name="T56" fmla="*/ 9 w 20"/>
                  <a:gd name="T57" fmla="*/ 12 h 39"/>
                  <a:gd name="T58" fmla="*/ 16 w 20"/>
                  <a:gd name="T59" fmla="*/ 12 h 39"/>
                  <a:gd name="T60" fmla="*/ 12 w 20"/>
                  <a:gd name="T61" fmla="*/ 9 h 39"/>
                  <a:gd name="T62" fmla="*/ 8 w 20"/>
                  <a:gd name="T63" fmla="*/ 9 h 39"/>
                  <a:gd name="T64" fmla="*/ 10 w 20"/>
                  <a:gd name="T65" fmla="*/ 5 h 39"/>
                  <a:gd name="T66" fmla="*/ 17 w 20"/>
                  <a:gd name="T67" fmla="*/ 7 h 39"/>
                  <a:gd name="T68" fmla="*/ 20 w 20"/>
                  <a:gd name="T69" fmla="*/ 6 h 39"/>
                  <a:gd name="T70" fmla="*/ 11 w 20"/>
                  <a:gd name="T71" fmla="*/ 3 h 39"/>
                  <a:gd name="T72" fmla="*/ 18 w 20"/>
                  <a:gd name="T73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39">
                    <a:moveTo>
                      <a:pt x="18" y="2"/>
                    </a:moveTo>
                    <a:cubicBezTo>
                      <a:pt x="15" y="2"/>
                      <a:pt x="14" y="2"/>
                      <a:pt x="14" y="3"/>
                    </a:cubicBezTo>
                    <a:cubicBezTo>
                      <a:pt x="11" y="3"/>
                      <a:pt x="12" y="2"/>
                      <a:pt x="10" y="1"/>
                    </a:cubicBezTo>
                    <a:cubicBezTo>
                      <a:pt x="8" y="2"/>
                      <a:pt x="6" y="1"/>
                      <a:pt x="3" y="0"/>
                    </a:cubicBezTo>
                    <a:cubicBezTo>
                      <a:pt x="3" y="2"/>
                      <a:pt x="7" y="3"/>
                      <a:pt x="6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5"/>
                      <a:pt x="7" y="8"/>
                      <a:pt x="4" y="9"/>
                    </a:cubicBezTo>
                    <a:cubicBezTo>
                      <a:pt x="3" y="10"/>
                      <a:pt x="4" y="12"/>
                      <a:pt x="6" y="13"/>
                    </a:cubicBezTo>
                    <a:cubicBezTo>
                      <a:pt x="4" y="18"/>
                      <a:pt x="7" y="24"/>
                      <a:pt x="3" y="29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6" y="30"/>
                      <a:pt x="9" y="32"/>
                      <a:pt x="5" y="31"/>
                    </a:cubicBezTo>
                    <a:cubicBezTo>
                      <a:pt x="6" y="31"/>
                      <a:pt x="5" y="31"/>
                      <a:pt x="5" y="30"/>
                    </a:cubicBezTo>
                    <a:cubicBezTo>
                      <a:pt x="0" y="31"/>
                      <a:pt x="6" y="33"/>
                      <a:pt x="4" y="35"/>
                    </a:cubicBezTo>
                    <a:cubicBezTo>
                      <a:pt x="5" y="34"/>
                      <a:pt x="10" y="35"/>
                      <a:pt x="11" y="35"/>
                    </a:cubicBezTo>
                    <a:cubicBezTo>
                      <a:pt x="4" y="35"/>
                      <a:pt x="11" y="37"/>
                      <a:pt x="3" y="37"/>
                    </a:cubicBezTo>
                    <a:cubicBezTo>
                      <a:pt x="1" y="38"/>
                      <a:pt x="9" y="37"/>
                      <a:pt x="8" y="38"/>
                    </a:cubicBezTo>
                    <a:cubicBezTo>
                      <a:pt x="12" y="39"/>
                      <a:pt x="10" y="37"/>
                      <a:pt x="13" y="37"/>
                    </a:cubicBezTo>
                    <a:cubicBezTo>
                      <a:pt x="17" y="38"/>
                      <a:pt x="12" y="38"/>
                      <a:pt x="16" y="38"/>
                    </a:cubicBezTo>
                    <a:cubicBezTo>
                      <a:pt x="18" y="36"/>
                      <a:pt x="10" y="32"/>
                      <a:pt x="8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9" y="26"/>
                      <a:pt x="9" y="23"/>
                      <a:pt x="16" y="22"/>
                    </a:cubicBezTo>
                    <a:cubicBezTo>
                      <a:pt x="12" y="23"/>
                      <a:pt x="18" y="20"/>
                      <a:pt x="9" y="20"/>
                    </a:cubicBezTo>
                    <a:cubicBezTo>
                      <a:pt x="11" y="19"/>
                      <a:pt x="11" y="19"/>
                      <a:pt x="12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7"/>
                      <a:pt x="13" y="18"/>
                      <a:pt x="13" y="17"/>
                    </a:cubicBezTo>
                    <a:cubicBezTo>
                      <a:pt x="9" y="17"/>
                      <a:pt x="8" y="16"/>
                      <a:pt x="5" y="16"/>
                    </a:cubicBezTo>
                    <a:cubicBezTo>
                      <a:pt x="10" y="15"/>
                      <a:pt x="13" y="14"/>
                      <a:pt x="17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4" y="12"/>
                      <a:pt x="10" y="12"/>
                      <a:pt x="9" y="12"/>
                    </a:cubicBezTo>
                    <a:cubicBezTo>
                      <a:pt x="9" y="11"/>
                      <a:pt x="14" y="12"/>
                      <a:pt x="16" y="12"/>
                    </a:cubicBezTo>
                    <a:cubicBezTo>
                      <a:pt x="17" y="11"/>
                      <a:pt x="9" y="9"/>
                      <a:pt x="12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7"/>
                      <a:pt x="11" y="6"/>
                      <a:pt x="10" y="5"/>
                    </a:cubicBezTo>
                    <a:cubicBezTo>
                      <a:pt x="15" y="5"/>
                      <a:pt x="14" y="6"/>
                      <a:pt x="17" y="7"/>
                    </a:cubicBezTo>
                    <a:cubicBezTo>
                      <a:pt x="18" y="7"/>
                      <a:pt x="18" y="6"/>
                      <a:pt x="20" y="6"/>
                    </a:cubicBezTo>
                    <a:cubicBezTo>
                      <a:pt x="17" y="6"/>
                      <a:pt x="14" y="4"/>
                      <a:pt x="11" y="3"/>
                    </a:cubicBezTo>
                    <a:cubicBezTo>
                      <a:pt x="17" y="4"/>
                      <a:pt x="17" y="2"/>
                      <a:pt x="18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Freeform 1632"/>
              <p:cNvSpPr>
                <a:spLocks/>
              </p:cNvSpPr>
              <p:nvPr/>
            </p:nvSpPr>
            <p:spPr bwMode="auto">
              <a:xfrm>
                <a:off x="3453" y="319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5" name="Freeform 1633"/>
              <p:cNvSpPr>
                <a:spLocks/>
              </p:cNvSpPr>
              <p:nvPr/>
            </p:nvSpPr>
            <p:spPr bwMode="auto">
              <a:xfrm>
                <a:off x="3451" y="31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6" name="Rectangle 1634"/>
              <p:cNvSpPr>
                <a:spLocks noChangeArrowheads="1"/>
              </p:cNvSpPr>
              <p:nvPr/>
            </p:nvSpPr>
            <p:spPr bwMode="auto">
              <a:xfrm>
                <a:off x="3439" y="3193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Freeform 1635"/>
              <p:cNvSpPr>
                <a:spLocks/>
              </p:cNvSpPr>
              <p:nvPr/>
            </p:nvSpPr>
            <p:spPr bwMode="auto">
              <a:xfrm>
                <a:off x="3450" y="3196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8" name="Freeform 1636"/>
              <p:cNvSpPr>
                <a:spLocks/>
              </p:cNvSpPr>
              <p:nvPr/>
            </p:nvSpPr>
            <p:spPr bwMode="auto">
              <a:xfrm>
                <a:off x="3450" y="3203"/>
                <a:ext cx="2" cy="0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9" name="Freeform 1637"/>
              <p:cNvSpPr>
                <a:spLocks/>
              </p:cNvSpPr>
              <p:nvPr/>
            </p:nvSpPr>
            <p:spPr bwMode="auto">
              <a:xfrm>
                <a:off x="3452" y="3188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0" name="Freeform 1638"/>
              <p:cNvSpPr>
                <a:spLocks/>
              </p:cNvSpPr>
              <p:nvPr/>
            </p:nvSpPr>
            <p:spPr bwMode="auto">
              <a:xfrm>
                <a:off x="3436" y="3167"/>
                <a:ext cx="20" cy="18"/>
              </a:xfrm>
              <a:custGeom>
                <a:avLst/>
                <a:gdLst>
                  <a:gd name="T0" fmla="*/ 4 w 23"/>
                  <a:gd name="T1" fmla="*/ 1 h 21"/>
                  <a:gd name="T2" fmla="*/ 1 w 23"/>
                  <a:gd name="T3" fmla="*/ 4 h 21"/>
                  <a:gd name="T4" fmla="*/ 11 w 23"/>
                  <a:gd name="T5" fmla="*/ 8 h 21"/>
                  <a:gd name="T6" fmla="*/ 2 w 23"/>
                  <a:gd name="T7" fmla="*/ 6 h 21"/>
                  <a:gd name="T8" fmla="*/ 8 w 23"/>
                  <a:gd name="T9" fmla="*/ 14 h 21"/>
                  <a:gd name="T10" fmla="*/ 4 w 23"/>
                  <a:gd name="T11" fmla="*/ 14 h 21"/>
                  <a:gd name="T12" fmla="*/ 14 w 23"/>
                  <a:gd name="T13" fmla="*/ 18 h 21"/>
                  <a:gd name="T14" fmla="*/ 3 w 23"/>
                  <a:gd name="T15" fmla="*/ 16 h 21"/>
                  <a:gd name="T16" fmla="*/ 2 w 23"/>
                  <a:gd name="T17" fmla="*/ 16 h 21"/>
                  <a:gd name="T18" fmla="*/ 5 w 23"/>
                  <a:gd name="T19" fmla="*/ 20 h 21"/>
                  <a:gd name="T20" fmla="*/ 11 w 23"/>
                  <a:gd name="T21" fmla="*/ 21 h 21"/>
                  <a:gd name="T22" fmla="*/ 17 w 23"/>
                  <a:gd name="T23" fmla="*/ 21 h 21"/>
                  <a:gd name="T24" fmla="*/ 13 w 23"/>
                  <a:gd name="T25" fmla="*/ 19 h 21"/>
                  <a:gd name="T26" fmla="*/ 17 w 23"/>
                  <a:gd name="T27" fmla="*/ 19 h 21"/>
                  <a:gd name="T28" fmla="*/ 14 w 23"/>
                  <a:gd name="T29" fmla="*/ 18 h 21"/>
                  <a:gd name="T30" fmla="*/ 18 w 23"/>
                  <a:gd name="T31" fmla="*/ 18 h 21"/>
                  <a:gd name="T32" fmla="*/ 15 w 23"/>
                  <a:gd name="T33" fmla="*/ 16 h 21"/>
                  <a:gd name="T34" fmla="*/ 16 w 23"/>
                  <a:gd name="T35" fmla="*/ 16 h 21"/>
                  <a:gd name="T36" fmla="*/ 11 w 23"/>
                  <a:gd name="T37" fmla="*/ 14 h 21"/>
                  <a:gd name="T38" fmla="*/ 16 w 23"/>
                  <a:gd name="T39" fmla="*/ 14 h 21"/>
                  <a:gd name="T40" fmla="*/ 13 w 23"/>
                  <a:gd name="T41" fmla="*/ 14 h 21"/>
                  <a:gd name="T42" fmla="*/ 19 w 23"/>
                  <a:gd name="T43" fmla="*/ 10 h 21"/>
                  <a:gd name="T44" fmla="*/ 15 w 23"/>
                  <a:gd name="T45" fmla="*/ 9 h 21"/>
                  <a:gd name="T46" fmla="*/ 18 w 23"/>
                  <a:gd name="T47" fmla="*/ 12 h 21"/>
                  <a:gd name="T48" fmla="*/ 8 w 23"/>
                  <a:gd name="T49" fmla="*/ 10 h 21"/>
                  <a:gd name="T50" fmla="*/ 17 w 23"/>
                  <a:gd name="T51" fmla="*/ 9 h 21"/>
                  <a:gd name="T52" fmla="*/ 15 w 23"/>
                  <a:gd name="T53" fmla="*/ 5 h 21"/>
                  <a:gd name="T54" fmla="*/ 17 w 23"/>
                  <a:gd name="T55" fmla="*/ 5 h 21"/>
                  <a:gd name="T56" fmla="*/ 14 w 23"/>
                  <a:gd name="T57" fmla="*/ 3 h 21"/>
                  <a:gd name="T58" fmla="*/ 12 w 23"/>
                  <a:gd name="T59" fmla="*/ 3 h 21"/>
                  <a:gd name="T60" fmla="*/ 9 w 23"/>
                  <a:gd name="T61" fmla="*/ 2 h 21"/>
                  <a:gd name="T62" fmla="*/ 12 w 23"/>
                  <a:gd name="T63" fmla="*/ 2 h 21"/>
                  <a:gd name="T64" fmla="*/ 6 w 23"/>
                  <a:gd name="T65" fmla="*/ 0 h 21"/>
                  <a:gd name="T66" fmla="*/ 9 w 23"/>
                  <a:gd name="T67" fmla="*/ 2 h 21"/>
                  <a:gd name="T68" fmla="*/ 4 w 23"/>
                  <a:gd name="T69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21">
                    <a:moveTo>
                      <a:pt x="4" y="1"/>
                    </a:moveTo>
                    <a:cubicBezTo>
                      <a:pt x="0" y="1"/>
                      <a:pt x="2" y="3"/>
                      <a:pt x="1" y="4"/>
                    </a:cubicBezTo>
                    <a:cubicBezTo>
                      <a:pt x="3" y="7"/>
                      <a:pt x="11" y="6"/>
                      <a:pt x="1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9"/>
                      <a:pt x="0" y="12"/>
                      <a:pt x="8" y="14"/>
                    </a:cubicBezTo>
                    <a:cubicBezTo>
                      <a:pt x="7" y="14"/>
                      <a:pt x="5" y="15"/>
                      <a:pt x="4" y="14"/>
                    </a:cubicBezTo>
                    <a:cubicBezTo>
                      <a:pt x="4" y="15"/>
                      <a:pt x="17" y="16"/>
                      <a:pt x="14" y="18"/>
                    </a:cubicBezTo>
                    <a:cubicBezTo>
                      <a:pt x="8" y="15"/>
                      <a:pt x="8" y="18"/>
                      <a:pt x="3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7"/>
                      <a:pt x="5" y="19"/>
                      <a:pt x="5" y="20"/>
                    </a:cubicBezTo>
                    <a:cubicBezTo>
                      <a:pt x="7" y="20"/>
                      <a:pt x="11" y="20"/>
                      <a:pt x="11" y="21"/>
                    </a:cubicBezTo>
                    <a:cubicBezTo>
                      <a:pt x="12" y="21"/>
                      <a:pt x="14" y="21"/>
                      <a:pt x="17" y="21"/>
                    </a:cubicBezTo>
                    <a:cubicBezTo>
                      <a:pt x="14" y="20"/>
                      <a:pt x="16" y="20"/>
                      <a:pt x="13" y="19"/>
                    </a:cubicBezTo>
                    <a:cubicBezTo>
                      <a:pt x="16" y="18"/>
                      <a:pt x="14" y="19"/>
                      <a:pt x="17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5" y="17"/>
                      <a:pt x="17" y="19"/>
                      <a:pt x="18" y="18"/>
                    </a:cubicBezTo>
                    <a:cubicBezTo>
                      <a:pt x="16" y="17"/>
                      <a:pt x="14" y="16"/>
                      <a:pt x="15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5"/>
                      <a:pt x="16" y="15"/>
                      <a:pt x="11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2"/>
                      <a:pt x="23" y="13"/>
                      <a:pt x="19" y="10"/>
                    </a:cubicBezTo>
                    <a:cubicBezTo>
                      <a:pt x="17" y="10"/>
                      <a:pt x="16" y="10"/>
                      <a:pt x="15" y="9"/>
                    </a:cubicBezTo>
                    <a:cubicBezTo>
                      <a:pt x="12" y="10"/>
                      <a:pt x="17" y="11"/>
                      <a:pt x="18" y="12"/>
                    </a:cubicBezTo>
                    <a:cubicBezTo>
                      <a:pt x="14" y="11"/>
                      <a:pt x="10" y="9"/>
                      <a:pt x="8" y="10"/>
                    </a:cubicBezTo>
                    <a:cubicBezTo>
                      <a:pt x="12" y="10"/>
                      <a:pt x="8" y="8"/>
                      <a:pt x="17" y="9"/>
                    </a:cubicBezTo>
                    <a:cubicBezTo>
                      <a:pt x="17" y="7"/>
                      <a:pt x="13" y="6"/>
                      <a:pt x="15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1" y="4"/>
                      <a:pt x="19" y="4"/>
                      <a:pt x="14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3"/>
                      <a:pt x="10" y="3"/>
                      <a:pt x="9" y="2"/>
                    </a:cubicBezTo>
                    <a:cubicBezTo>
                      <a:pt x="10" y="2"/>
                      <a:pt x="10" y="2"/>
                      <a:pt x="12" y="2"/>
                    </a:cubicBezTo>
                    <a:cubicBezTo>
                      <a:pt x="7" y="2"/>
                      <a:pt x="7" y="0"/>
                      <a:pt x="6" y="0"/>
                    </a:cubicBezTo>
                    <a:cubicBezTo>
                      <a:pt x="5" y="0"/>
                      <a:pt x="8" y="1"/>
                      <a:pt x="9" y="2"/>
                    </a:cubicBezTo>
                    <a:cubicBezTo>
                      <a:pt x="7" y="2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1" name="Freeform 1639"/>
              <p:cNvSpPr>
                <a:spLocks/>
              </p:cNvSpPr>
              <p:nvPr/>
            </p:nvSpPr>
            <p:spPr bwMode="auto">
              <a:xfrm>
                <a:off x="3450" y="3181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Freeform 1640"/>
              <p:cNvSpPr>
                <a:spLocks/>
              </p:cNvSpPr>
              <p:nvPr/>
            </p:nvSpPr>
            <p:spPr bwMode="auto">
              <a:xfrm>
                <a:off x="3435" y="3153"/>
                <a:ext cx="23" cy="15"/>
              </a:xfrm>
              <a:custGeom>
                <a:avLst/>
                <a:gdLst>
                  <a:gd name="T0" fmla="*/ 13 w 27"/>
                  <a:gd name="T1" fmla="*/ 12 h 18"/>
                  <a:gd name="T2" fmla="*/ 19 w 27"/>
                  <a:gd name="T3" fmla="*/ 12 h 18"/>
                  <a:gd name="T4" fmla="*/ 8 w 27"/>
                  <a:gd name="T5" fmla="*/ 11 h 18"/>
                  <a:gd name="T6" fmla="*/ 7 w 27"/>
                  <a:gd name="T7" fmla="*/ 9 h 18"/>
                  <a:gd name="T8" fmla="*/ 16 w 27"/>
                  <a:gd name="T9" fmla="*/ 10 h 18"/>
                  <a:gd name="T10" fmla="*/ 17 w 27"/>
                  <a:gd name="T11" fmla="*/ 9 h 18"/>
                  <a:gd name="T12" fmla="*/ 11 w 27"/>
                  <a:gd name="T13" fmla="*/ 8 h 18"/>
                  <a:gd name="T14" fmla="*/ 9 w 27"/>
                  <a:gd name="T15" fmla="*/ 6 h 18"/>
                  <a:gd name="T16" fmla="*/ 10 w 27"/>
                  <a:gd name="T17" fmla="*/ 7 h 18"/>
                  <a:gd name="T18" fmla="*/ 17 w 27"/>
                  <a:gd name="T19" fmla="*/ 7 h 18"/>
                  <a:gd name="T20" fmla="*/ 2 w 27"/>
                  <a:gd name="T21" fmla="*/ 1 h 18"/>
                  <a:gd name="T22" fmla="*/ 3 w 27"/>
                  <a:gd name="T23" fmla="*/ 2 h 18"/>
                  <a:gd name="T24" fmla="*/ 10 w 27"/>
                  <a:gd name="T25" fmla="*/ 3 h 18"/>
                  <a:gd name="T26" fmla="*/ 7 w 27"/>
                  <a:gd name="T27" fmla="*/ 4 h 18"/>
                  <a:gd name="T28" fmla="*/ 4 w 27"/>
                  <a:gd name="T29" fmla="*/ 3 h 18"/>
                  <a:gd name="T30" fmla="*/ 3 w 27"/>
                  <a:gd name="T31" fmla="*/ 13 h 18"/>
                  <a:gd name="T32" fmla="*/ 3 w 27"/>
                  <a:gd name="T33" fmla="*/ 12 h 18"/>
                  <a:gd name="T34" fmla="*/ 7 w 27"/>
                  <a:gd name="T35" fmla="*/ 14 h 18"/>
                  <a:gd name="T36" fmla="*/ 14 w 27"/>
                  <a:gd name="T37" fmla="*/ 14 h 18"/>
                  <a:gd name="T38" fmla="*/ 12 w 27"/>
                  <a:gd name="T39" fmla="*/ 14 h 18"/>
                  <a:gd name="T40" fmla="*/ 19 w 27"/>
                  <a:gd name="T41" fmla="*/ 15 h 18"/>
                  <a:gd name="T42" fmla="*/ 21 w 27"/>
                  <a:gd name="T43" fmla="*/ 18 h 18"/>
                  <a:gd name="T44" fmla="*/ 22 w 27"/>
                  <a:gd name="T45" fmla="*/ 14 h 18"/>
                  <a:gd name="T46" fmla="*/ 13 w 27"/>
                  <a:gd name="T47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18">
                    <a:moveTo>
                      <a:pt x="13" y="12"/>
                    </a:moveTo>
                    <a:cubicBezTo>
                      <a:pt x="14" y="12"/>
                      <a:pt x="17" y="13"/>
                      <a:pt x="19" y="12"/>
                    </a:cubicBezTo>
                    <a:cubicBezTo>
                      <a:pt x="16" y="11"/>
                      <a:pt x="13" y="13"/>
                      <a:pt x="8" y="11"/>
                    </a:cubicBezTo>
                    <a:cubicBezTo>
                      <a:pt x="11" y="11"/>
                      <a:pt x="7" y="10"/>
                      <a:pt x="7" y="9"/>
                    </a:cubicBezTo>
                    <a:cubicBezTo>
                      <a:pt x="9" y="10"/>
                      <a:pt x="15" y="10"/>
                      <a:pt x="16" y="10"/>
                    </a:cubicBezTo>
                    <a:cubicBezTo>
                      <a:pt x="14" y="10"/>
                      <a:pt x="17" y="9"/>
                      <a:pt x="17" y="9"/>
                    </a:cubicBezTo>
                    <a:cubicBezTo>
                      <a:pt x="14" y="10"/>
                      <a:pt x="15" y="8"/>
                      <a:pt x="11" y="8"/>
                    </a:cubicBezTo>
                    <a:cubicBezTo>
                      <a:pt x="8" y="8"/>
                      <a:pt x="6" y="6"/>
                      <a:pt x="9" y="6"/>
                    </a:cubicBezTo>
                    <a:cubicBezTo>
                      <a:pt x="11" y="6"/>
                      <a:pt x="10" y="7"/>
                      <a:pt x="10" y="7"/>
                    </a:cubicBezTo>
                    <a:cubicBezTo>
                      <a:pt x="15" y="8"/>
                      <a:pt x="13" y="6"/>
                      <a:pt x="17" y="7"/>
                    </a:cubicBezTo>
                    <a:cubicBezTo>
                      <a:pt x="11" y="5"/>
                      <a:pt x="12" y="0"/>
                      <a:pt x="2" y="1"/>
                    </a:cubicBezTo>
                    <a:cubicBezTo>
                      <a:pt x="0" y="1"/>
                      <a:pt x="2" y="1"/>
                      <a:pt x="3" y="2"/>
                    </a:cubicBezTo>
                    <a:cubicBezTo>
                      <a:pt x="5" y="1"/>
                      <a:pt x="8" y="3"/>
                      <a:pt x="10" y="3"/>
                    </a:cubicBezTo>
                    <a:cubicBezTo>
                      <a:pt x="8" y="3"/>
                      <a:pt x="11" y="5"/>
                      <a:pt x="7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6"/>
                      <a:pt x="2" y="10"/>
                      <a:pt x="3" y="1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6" y="12"/>
                      <a:pt x="6" y="13"/>
                      <a:pt x="7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3" y="14"/>
                      <a:pt x="14" y="15"/>
                      <a:pt x="12" y="14"/>
                    </a:cubicBezTo>
                    <a:cubicBezTo>
                      <a:pt x="15" y="15"/>
                      <a:pt x="16" y="15"/>
                      <a:pt x="19" y="15"/>
                    </a:cubicBezTo>
                    <a:cubicBezTo>
                      <a:pt x="20" y="16"/>
                      <a:pt x="17" y="16"/>
                      <a:pt x="21" y="18"/>
                    </a:cubicBezTo>
                    <a:cubicBezTo>
                      <a:pt x="27" y="16"/>
                      <a:pt x="17" y="16"/>
                      <a:pt x="22" y="14"/>
                    </a:cubicBezTo>
                    <a:lnTo>
                      <a:pt x="13" y="1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3" name="Freeform 1641"/>
              <p:cNvSpPr>
                <a:spLocks/>
              </p:cNvSpPr>
              <p:nvPr/>
            </p:nvSpPr>
            <p:spPr bwMode="auto">
              <a:xfrm>
                <a:off x="3446" y="3166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4" name="Freeform 1642"/>
              <p:cNvSpPr>
                <a:spLocks/>
              </p:cNvSpPr>
              <p:nvPr/>
            </p:nvSpPr>
            <p:spPr bwMode="auto">
              <a:xfrm>
                <a:off x="3437" y="3165"/>
                <a:ext cx="3" cy="0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5" name="Freeform 1643"/>
              <p:cNvSpPr>
                <a:spLocks/>
              </p:cNvSpPr>
              <p:nvPr/>
            </p:nvSpPr>
            <p:spPr bwMode="auto">
              <a:xfrm>
                <a:off x="3448" y="315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6" name="Freeform 1644"/>
              <p:cNvSpPr>
                <a:spLocks/>
              </p:cNvSpPr>
              <p:nvPr/>
            </p:nvSpPr>
            <p:spPr bwMode="auto">
              <a:xfrm>
                <a:off x="3436" y="3149"/>
                <a:ext cx="11" cy="4"/>
              </a:xfrm>
              <a:custGeom>
                <a:avLst/>
                <a:gdLst>
                  <a:gd name="T0" fmla="*/ 0 w 13"/>
                  <a:gd name="T1" fmla="*/ 0 h 5"/>
                  <a:gd name="T2" fmla="*/ 0 w 13"/>
                  <a:gd name="T3" fmla="*/ 4 h 5"/>
                  <a:gd name="T4" fmla="*/ 12 w 13"/>
                  <a:gd name="T5" fmla="*/ 5 h 5"/>
                  <a:gd name="T6" fmla="*/ 5 w 13"/>
                  <a:gd name="T7" fmla="*/ 3 h 5"/>
                  <a:gd name="T8" fmla="*/ 5 w 13"/>
                  <a:gd name="T9" fmla="*/ 0 h 5"/>
                  <a:gd name="T10" fmla="*/ 0 w 1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5">
                    <a:moveTo>
                      <a:pt x="0" y="0"/>
                    </a:moveTo>
                    <a:cubicBezTo>
                      <a:pt x="1" y="1"/>
                      <a:pt x="4" y="2"/>
                      <a:pt x="0" y="4"/>
                    </a:cubicBezTo>
                    <a:cubicBezTo>
                      <a:pt x="4" y="5"/>
                      <a:pt x="8" y="4"/>
                      <a:pt x="12" y="5"/>
                    </a:cubicBezTo>
                    <a:cubicBezTo>
                      <a:pt x="13" y="4"/>
                      <a:pt x="6" y="4"/>
                      <a:pt x="5" y="3"/>
                    </a:cubicBezTo>
                    <a:cubicBezTo>
                      <a:pt x="8" y="3"/>
                      <a:pt x="4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7" name="Freeform 1645"/>
              <p:cNvSpPr>
                <a:spLocks/>
              </p:cNvSpPr>
              <p:nvPr/>
            </p:nvSpPr>
            <p:spPr bwMode="auto">
              <a:xfrm>
                <a:off x="3439" y="3116"/>
                <a:ext cx="18" cy="35"/>
              </a:xfrm>
              <a:custGeom>
                <a:avLst/>
                <a:gdLst>
                  <a:gd name="T0" fmla="*/ 11 w 21"/>
                  <a:gd name="T1" fmla="*/ 34 h 40"/>
                  <a:gd name="T2" fmla="*/ 10 w 21"/>
                  <a:gd name="T3" fmla="*/ 32 h 40"/>
                  <a:gd name="T4" fmla="*/ 13 w 21"/>
                  <a:gd name="T5" fmla="*/ 33 h 40"/>
                  <a:gd name="T6" fmla="*/ 16 w 21"/>
                  <a:gd name="T7" fmla="*/ 32 h 40"/>
                  <a:gd name="T8" fmla="*/ 13 w 21"/>
                  <a:gd name="T9" fmla="*/ 32 h 40"/>
                  <a:gd name="T10" fmla="*/ 12 w 21"/>
                  <a:gd name="T11" fmla="*/ 28 h 40"/>
                  <a:gd name="T12" fmla="*/ 7 w 21"/>
                  <a:gd name="T13" fmla="*/ 27 h 40"/>
                  <a:gd name="T14" fmla="*/ 16 w 21"/>
                  <a:gd name="T15" fmla="*/ 25 h 40"/>
                  <a:gd name="T16" fmla="*/ 5 w 21"/>
                  <a:gd name="T17" fmla="*/ 24 h 40"/>
                  <a:gd name="T18" fmla="*/ 9 w 21"/>
                  <a:gd name="T19" fmla="*/ 21 h 40"/>
                  <a:gd name="T20" fmla="*/ 9 w 21"/>
                  <a:gd name="T21" fmla="*/ 22 h 40"/>
                  <a:gd name="T22" fmla="*/ 10 w 21"/>
                  <a:gd name="T23" fmla="*/ 20 h 40"/>
                  <a:gd name="T24" fmla="*/ 15 w 21"/>
                  <a:gd name="T25" fmla="*/ 20 h 40"/>
                  <a:gd name="T26" fmla="*/ 15 w 21"/>
                  <a:gd name="T27" fmla="*/ 17 h 40"/>
                  <a:gd name="T28" fmla="*/ 18 w 21"/>
                  <a:gd name="T29" fmla="*/ 18 h 40"/>
                  <a:gd name="T30" fmla="*/ 14 w 21"/>
                  <a:gd name="T31" fmla="*/ 11 h 40"/>
                  <a:gd name="T32" fmla="*/ 17 w 21"/>
                  <a:gd name="T33" fmla="*/ 10 h 40"/>
                  <a:gd name="T34" fmla="*/ 8 w 21"/>
                  <a:gd name="T35" fmla="*/ 10 h 40"/>
                  <a:gd name="T36" fmla="*/ 9 w 21"/>
                  <a:gd name="T37" fmla="*/ 7 h 40"/>
                  <a:gd name="T38" fmla="*/ 15 w 21"/>
                  <a:gd name="T39" fmla="*/ 9 h 40"/>
                  <a:gd name="T40" fmla="*/ 12 w 21"/>
                  <a:gd name="T41" fmla="*/ 7 h 40"/>
                  <a:gd name="T42" fmla="*/ 18 w 21"/>
                  <a:gd name="T43" fmla="*/ 7 h 40"/>
                  <a:gd name="T44" fmla="*/ 10 w 21"/>
                  <a:gd name="T45" fmla="*/ 3 h 40"/>
                  <a:gd name="T46" fmla="*/ 12 w 21"/>
                  <a:gd name="T47" fmla="*/ 2 h 40"/>
                  <a:gd name="T48" fmla="*/ 3 w 21"/>
                  <a:gd name="T49" fmla="*/ 2 h 40"/>
                  <a:gd name="T50" fmla="*/ 3 w 21"/>
                  <a:gd name="T51" fmla="*/ 11 h 40"/>
                  <a:gd name="T52" fmla="*/ 8 w 21"/>
                  <a:gd name="T53" fmla="*/ 14 h 40"/>
                  <a:gd name="T54" fmla="*/ 2 w 21"/>
                  <a:gd name="T55" fmla="*/ 13 h 40"/>
                  <a:gd name="T56" fmla="*/ 8 w 21"/>
                  <a:gd name="T57" fmla="*/ 14 h 40"/>
                  <a:gd name="T58" fmla="*/ 2 w 21"/>
                  <a:gd name="T59" fmla="*/ 15 h 40"/>
                  <a:gd name="T60" fmla="*/ 7 w 21"/>
                  <a:gd name="T61" fmla="*/ 16 h 40"/>
                  <a:gd name="T62" fmla="*/ 0 w 21"/>
                  <a:gd name="T63" fmla="*/ 16 h 40"/>
                  <a:gd name="T64" fmla="*/ 2 w 21"/>
                  <a:gd name="T65" fmla="*/ 30 h 40"/>
                  <a:gd name="T66" fmla="*/ 6 w 21"/>
                  <a:gd name="T67" fmla="*/ 31 h 40"/>
                  <a:gd name="T68" fmla="*/ 6 w 21"/>
                  <a:gd name="T69" fmla="*/ 36 h 40"/>
                  <a:gd name="T70" fmla="*/ 9 w 21"/>
                  <a:gd name="T71" fmla="*/ 37 h 40"/>
                  <a:gd name="T72" fmla="*/ 0 w 21"/>
                  <a:gd name="T73" fmla="*/ 36 h 40"/>
                  <a:gd name="T74" fmla="*/ 1 w 21"/>
                  <a:gd name="T75" fmla="*/ 38 h 40"/>
                  <a:gd name="T76" fmla="*/ 3 w 21"/>
                  <a:gd name="T77" fmla="*/ 37 h 40"/>
                  <a:gd name="T78" fmla="*/ 1 w 21"/>
                  <a:gd name="T79" fmla="*/ 38 h 40"/>
                  <a:gd name="T80" fmla="*/ 12 w 21"/>
                  <a:gd name="T81" fmla="*/ 38 h 40"/>
                  <a:gd name="T82" fmla="*/ 17 w 21"/>
                  <a:gd name="T83" fmla="*/ 35 h 40"/>
                  <a:gd name="T84" fmla="*/ 11 w 21"/>
                  <a:gd name="T85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40">
                    <a:moveTo>
                      <a:pt x="11" y="34"/>
                    </a:moveTo>
                    <a:cubicBezTo>
                      <a:pt x="11" y="33"/>
                      <a:pt x="8" y="32"/>
                      <a:pt x="10" y="32"/>
                    </a:cubicBezTo>
                    <a:cubicBezTo>
                      <a:pt x="13" y="32"/>
                      <a:pt x="13" y="33"/>
                      <a:pt x="13" y="33"/>
                    </a:cubicBezTo>
                    <a:cubicBezTo>
                      <a:pt x="18" y="33"/>
                      <a:pt x="12" y="32"/>
                      <a:pt x="16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4" y="30"/>
                      <a:pt x="9" y="30"/>
                      <a:pt x="12" y="28"/>
                    </a:cubicBezTo>
                    <a:cubicBezTo>
                      <a:pt x="11" y="27"/>
                      <a:pt x="11" y="27"/>
                      <a:pt x="7" y="27"/>
                    </a:cubicBezTo>
                    <a:cubicBezTo>
                      <a:pt x="12" y="26"/>
                      <a:pt x="12" y="26"/>
                      <a:pt x="16" y="25"/>
                    </a:cubicBezTo>
                    <a:cubicBezTo>
                      <a:pt x="14" y="25"/>
                      <a:pt x="9" y="25"/>
                      <a:pt x="5" y="24"/>
                    </a:cubicBezTo>
                    <a:cubicBezTo>
                      <a:pt x="11" y="23"/>
                      <a:pt x="4" y="22"/>
                      <a:pt x="9" y="21"/>
                    </a:cubicBezTo>
                    <a:cubicBezTo>
                      <a:pt x="9" y="21"/>
                      <a:pt x="10" y="21"/>
                      <a:pt x="9" y="22"/>
                    </a:cubicBezTo>
                    <a:cubicBezTo>
                      <a:pt x="16" y="22"/>
                      <a:pt x="8" y="20"/>
                      <a:pt x="10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4" y="19"/>
                      <a:pt x="11" y="18"/>
                      <a:pt x="15" y="17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4" y="15"/>
                      <a:pt x="16" y="13"/>
                      <a:pt x="14" y="11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4" y="8"/>
                      <a:pt x="15" y="13"/>
                      <a:pt x="8" y="10"/>
                    </a:cubicBezTo>
                    <a:cubicBezTo>
                      <a:pt x="17" y="11"/>
                      <a:pt x="5" y="8"/>
                      <a:pt x="9" y="7"/>
                    </a:cubicBezTo>
                    <a:cubicBezTo>
                      <a:pt x="13" y="7"/>
                      <a:pt x="11" y="9"/>
                      <a:pt x="15" y="9"/>
                    </a:cubicBezTo>
                    <a:cubicBezTo>
                      <a:pt x="10" y="8"/>
                      <a:pt x="14" y="8"/>
                      <a:pt x="12" y="7"/>
                    </a:cubicBezTo>
                    <a:cubicBezTo>
                      <a:pt x="17" y="8"/>
                      <a:pt x="13" y="6"/>
                      <a:pt x="18" y="7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2" y="2"/>
                      <a:pt x="12" y="2"/>
                    </a:cubicBezTo>
                    <a:cubicBezTo>
                      <a:pt x="12" y="3"/>
                      <a:pt x="5" y="0"/>
                      <a:pt x="3" y="2"/>
                    </a:cubicBezTo>
                    <a:cubicBezTo>
                      <a:pt x="5" y="4"/>
                      <a:pt x="6" y="8"/>
                      <a:pt x="3" y="11"/>
                    </a:cubicBezTo>
                    <a:cubicBezTo>
                      <a:pt x="9" y="12"/>
                      <a:pt x="3" y="12"/>
                      <a:pt x="8" y="14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5"/>
                      <a:pt x="5" y="13"/>
                      <a:pt x="8" y="14"/>
                    </a:cubicBezTo>
                    <a:cubicBezTo>
                      <a:pt x="9" y="15"/>
                      <a:pt x="5" y="15"/>
                      <a:pt x="2" y="15"/>
                    </a:cubicBezTo>
                    <a:cubicBezTo>
                      <a:pt x="2" y="16"/>
                      <a:pt x="4" y="15"/>
                      <a:pt x="7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20"/>
                      <a:pt x="6" y="26"/>
                      <a:pt x="2" y="3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3" y="32"/>
                      <a:pt x="15" y="35"/>
                      <a:pt x="6" y="36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7" y="36"/>
                      <a:pt x="3" y="37"/>
                      <a:pt x="0" y="36"/>
                    </a:cubicBezTo>
                    <a:cubicBezTo>
                      <a:pt x="1" y="36"/>
                      <a:pt x="0" y="37"/>
                      <a:pt x="1" y="38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7" y="38"/>
                      <a:pt x="4" y="38"/>
                      <a:pt x="1" y="38"/>
                    </a:cubicBezTo>
                    <a:cubicBezTo>
                      <a:pt x="5" y="40"/>
                      <a:pt x="9" y="38"/>
                      <a:pt x="12" y="38"/>
                    </a:cubicBezTo>
                    <a:cubicBezTo>
                      <a:pt x="5" y="35"/>
                      <a:pt x="21" y="37"/>
                      <a:pt x="17" y="35"/>
                    </a:cubicBezTo>
                    <a:cubicBezTo>
                      <a:pt x="15" y="33"/>
                      <a:pt x="13" y="34"/>
                      <a:pt x="11" y="3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8" name="Freeform 1646"/>
              <p:cNvSpPr>
                <a:spLocks/>
              </p:cNvSpPr>
              <p:nvPr/>
            </p:nvSpPr>
            <p:spPr bwMode="auto">
              <a:xfrm>
                <a:off x="3438" y="3147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9" name="Freeform 1647"/>
              <p:cNvSpPr>
                <a:spLocks/>
              </p:cNvSpPr>
              <p:nvPr/>
            </p:nvSpPr>
            <p:spPr bwMode="auto">
              <a:xfrm>
                <a:off x="3448" y="311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0" name="Rectangle 1648"/>
              <p:cNvSpPr>
                <a:spLocks noChangeArrowheads="1"/>
              </p:cNvSpPr>
              <p:nvPr/>
            </p:nvSpPr>
            <p:spPr bwMode="auto">
              <a:xfrm>
                <a:off x="3440" y="314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1" name="Freeform 1649"/>
              <p:cNvSpPr>
                <a:spLocks/>
              </p:cNvSpPr>
              <p:nvPr/>
            </p:nvSpPr>
            <p:spPr bwMode="auto">
              <a:xfrm>
                <a:off x="3448" y="315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2" name="Freeform 1650"/>
              <p:cNvSpPr>
                <a:spLocks/>
              </p:cNvSpPr>
              <p:nvPr/>
            </p:nvSpPr>
            <p:spPr bwMode="auto">
              <a:xfrm>
                <a:off x="3453" y="311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3" name="Freeform 1651"/>
              <p:cNvSpPr>
                <a:spLocks/>
              </p:cNvSpPr>
              <p:nvPr/>
            </p:nvSpPr>
            <p:spPr bwMode="auto">
              <a:xfrm>
                <a:off x="3457" y="309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4" name="Freeform 1652"/>
              <p:cNvSpPr>
                <a:spLocks/>
              </p:cNvSpPr>
              <p:nvPr/>
            </p:nvSpPr>
            <p:spPr bwMode="auto">
              <a:xfrm>
                <a:off x="3437" y="3058"/>
                <a:ext cx="26" cy="58"/>
              </a:xfrm>
              <a:custGeom>
                <a:avLst/>
                <a:gdLst>
                  <a:gd name="T0" fmla="*/ 17 w 31"/>
                  <a:gd name="T1" fmla="*/ 3 h 68"/>
                  <a:gd name="T2" fmla="*/ 10 w 31"/>
                  <a:gd name="T3" fmla="*/ 1 h 68"/>
                  <a:gd name="T4" fmla="*/ 7 w 31"/>
                  <a:gd name="T5" fmla="*/ 3 h 68"/>
                  <a:gd name="T6" fmla="*/ 11 w 31"/>
                  <a:gd name="T7" fmla="*/ 7 h 68"/>
                  <a:gd name="T8" fmla="*/ 11 w 31"/>
                  <a:gd name="T9" fmla="*/ 15 h 68"/>
                  <a:gd name="T10" fmla="*/ 8 w 31"/>
                  <a:gd name="T11" fmla="*/ 20 h 68"/>
                  <a:gd name="T12" fmla="*/ 14 w 31"/>
                  <a:gd name="T13" fmla="*/ 27 h 68"/>
                  <a:gd name="T14" fmla="*/ 11 w 31"/>
                  <a:gd name="T15" fmla="*/ 28 h 68"/>
                  <a:gd name="T16" fmla="*/ 9 w 31"/>
                  <a:gd name="T17" fmla="*/ 31 h 68"/>
                  <a:gd name="T18" fmla="*/ 19 w 31"/>
                  <a:gd name="T19" fmla="*/ 34 h 68"/>
                  <a:gd name="T20" fmla="*/ 19 w 31"/>
                  <a:gd name="T21" fmla="*/ 37 h 68"/>
                  <a:gd name="T22" fmla="*/ 15 w 31"/>
                  <a:gd name="T23" fmla="*/ 39 h 68"/>
                  <a:gd name="T24" fmla="*/ 14 w 31"/>
                  <a:gd name="T25" fmla="*/ 44 h 68"/>
                  <a:gd name="T26" fmla="*/ 12 w 31"/>
                  <a:gd name="T27" fmla="*/ 48 h 68"/>
                  <a:gd name="T28" fmla="*/ 14 w 31"/>
                  <a:gd name="T29" fmla="*/ 52 h 68"/>
                  <a:gd name="T30" fmla="*/ 17 w 31"/>
                  <a:gd name="T31" fmla="*/ 55 h 68"/>
                  <a:gd name="T32" fmla="*/ 13 w 31"/>
                  <a:gd name="T33" fmla="*/ 56 h 68"/>
                  <a:gd name="T34" fmla="*/ 14 w 31"/>
                  <a:gd name="T35" fmla="*/ 59 h 68"/>
                  <a:gd name="T36" fmla="*/ 11 w 31"/>
                  <a:gd name="T37" fmla="*/ 68 h 68"/>
                  <a:gd name="T38" fmla="*/ 14 w 31"/>
                  <a:gd name="T39" fmla="*/ 63 h 68"/>
                  <a:gd name="T40" fmla="*/ 11 w 31"/>
                  <a:gd name="T41" fmla="*/ 62 h 68"/>
                  <a:gd name="T42" fmla="*/ 22 w 31"/>
                  <a:gd name="T43" fmla="*/ 62 h 68"/>
                  <a:gd name="T44" fmla="*/ 24 w 31"/>
                  <a:gd name="T45" fmla="*/ 61 h 68"/>
                  <a:gd name="T46" fmla="*/ 23 w 31"/>
                  <a:gd name="T47" fmla="*/ 58 h 68"/>
                  <a:gd name="T48" fmla="*/ 25 w 31"/>
                  <a:gd name="T49" fmla="*/ 55 h 68"/>
                  <a:gd name="T50" fmla="*/ 26 w 31"/>
                  <a:gd name="T51" fmla="*/ 51 h 68"/>
                  <a:gd name="T52" fmla="*/ 23 w 31"/>
                  <a:gd name="T53" fmla="*/ 47 h 68"/>
                  <a:gd name="T54" fmla="*/ 24 w 31"/>
                  <a:gd name="T55" fmla="*/ 47 h 68"/>
                  <a:gd name="T56" fmla="*/ 25 w 31"/>
                  <a:gd name="T57" fmla="*/ 46 h 68"/>
                  <a:gd name="T58" fmla="*/ 24 w 31"/>
                  <a:gd name="T59" fmla="*/ 43 h 68"/>
                  <a:gd name="T60" fmla="*/ 21 w 31"/>
                  <a:gd name="T61" fmla="*/ 40 h 68"/>
                  <a:gd name="T62" fmla="*/ 26 w 31"/>
                  <a:gd name="T63" fmla="*/ 39 h 68"/>
                  <a:gd name="T64" fmla="*/ 27 w 31"/>
                  <a:gd name="T65" fmla="*/ 35 h 68"/>
                  <a:gd name="T66" fmla="*/ 22 w 31"/>
                  <a:gd name="T67" fmla="*/ 33 h 68"/>
                  <a:gd name="T68" fmla="*/ 20 w 31"/>
                  <a:gd name="T69" fmla="*/ 29 h 68"/>
                  <a:gd name="T70" fmla="*/ 19 w 31"/>
                  <a:gd name="T71" fmla="*/ 22 h 68"/>
                  <a:gd name="T72" fmla="*/ 20 w 31"/>
                  <a:gd name="T73" fmla="*/ 20 h 68"/>
                  <a:gd name="T74" fmla="*/ 19 w 31"/>
                  <a:gd name="T75" fmla="*/ 13 h 68"/>
                  <a:gd name="T76" fmla="*/ 13 w 31"/>
                  <a:gd name="T77" fmla="*/ 16 h 68"/>
                  <a:gd name="T78" fmla="*/ 22 w 31"/>
                  <a:gd name="T79" fmla="*/ 1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68">
                    <a:moveTo>
                      <a:pt x="23" y="7"/>
                    </a:moveTo>
                    <a:cubicBezTo>
                      <a:pt x="22" y="6"/>
                      <a:pt x="21" y="4"/>
                      <a:pt x="17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4" y="0"/>
                      <a:pt x="10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6" y="3"/>
                      <a:pt x="8" y="2"/>
                      <a:pt x="7" y="3"/>
                    </a:cubicBezTo>
                    <a:cubicBezTo>
                      <a:pt x="8" y="5"/>
                      <a:pt x="17" y="6"/>
                      <a:pt x="14" y="7"/>
                    </a:cubicBezTo>
                    <a:cubicBezTo>
                      <a:pt x="15" y="8"/>
                      <a:pt x="12" y="7"/>
                      <a:pt x="11" y="7"/>
                    </a:cubicBezTo>
                    <a:cubicBezTo>
                      <a:pt x="10" y="8"/>
                      <a:pt x="17" y="9"/>
                      <a:pt x="17" y="10"/>
                    </a:cubicBezTo>
                    <a:cubicBezTo>
                      <a:pt x="0" y="9"/>
                      <a:pt x="22" y="14"/>
                      <a:pt x="11" y="15"/>
                    </a:cubicBezTo>
                    <a:cubicBezTo>
                      <a:pt x="12" y="16"/>
                      <a:pt x="10" y="17"/>
                      <a:pt x="14" y="19"/>
                    </a:cubicBezTo>
                    <a:cubicBezTo>
                      <a:pt x="9" y="18"/>
                      <a:pt x="13" y="20"/>
                      <a:pt x="8" y="20"/>
                    </a:cubicBezTo>
                    <a:cubicBezTo>
                      <a:pt x="18" y="21"/>
                      <a:pt x="3" y="23"/>
                      <a:pt x="16" y="25"/>
                    </a:cubicBezTo>
                    <a:cubicBezTo>
                      <a:pt x="12" y="26"/>
                      <a:pt x="17" y="25"/>
                      <a:pt x="14" y="27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9" y="26"/>
                      <a:pt x="17" y="28"/>
                      <a:pt x="11" y="28"/>
                    </a:cubicBezTo>
                    <a:cubicBezTo>
                      <a:pt x="10" y="29"/>
                      <a:pt x="15" y="28"/>
                      <a:pt x="18" y="30"/>
                    </a:cubicBezTo>
                    <a:cubicBezTo>
                      <a:pt x="16" y="31"/>
                      <a:pt x="15" y="31"/>
                      <a:pt x="9" y="31"/>
                    </a:cubicBezTo>
                    <a:cubicBezTo>
                      <a:pt x="16" y="32"/>
                      <a:pt x="12" y="33"/>
                      <a:pt x="15" y="34"/>
                    </a:cubicBezTo>
                    <a:cubicBezTo>
                      <a:pt x="16" y="34"/>
                      <a:pt x="17" y="33"/>
                      <a:pt x="19" y="34"/>
                    </a:cubicBezTo>
                    <a:cubicBezTo>
                      <a:pt x="18" y="36"/>
                      <a:pt x="23" y="36"/>
                      <a:pt x="25" y="38"/>
                    </a:cubicBezTo>
                    <a:cubicBezTo>
                      <a:pt x="18" y="38"/>
                      <a:pt x="25" y="36"/>
                      <a:pt x="19" y="37"/>
                    </a:cubicBezTo>
                    <a:cubicBezTo>
                      <a:pt x="16" y="36"/>
                      <a:pt x="17" y="35"/>
                      <a:pt x="12" y="34"/>
                    </a:cubicBezTo>
                    <a:cubicBezTo>
                      <a:pt x="11" y="35"/>
                      <a:pt x="12" y="37"/>
                      <a:pt x="15" y="39"/>
                    </a:cubicBezTo>
                    <a:cubicBezTo>
                      <a:pt x="14" y="40"/>
                      <a:pt x="12" y="39"/>
                      <a:pt x="11" y="39"/>
                    </a:cubicBezTo>
                    <a:cubicBezTo>
                      <a:pt x="8" y="41"/>
                      <a:pt x="17" y="43"/>
                      <a:pt x="14" y="44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5" y="45"/>
                      <a:pt x="9" y="46"/>
                      <a:pt x="12" y="48"/>
                    </a:cubicBezTo>
                    <a:cubicBezTo>
                      <a:pt x="14" y="48"/>
                      <a:pt x="15" y="48"/>
                      <a:pt x="16" y="49"/>
                    </a:cubicBezTo>
                    <a:cubicBezTo>
                      <a:pt x="7" y="48"/>
                      <a:pt x="20" y="51"/>
                      <a:pt x="14" y="52"/>
                    </a:cubicBezTo>
                    <a:cubicBezTo>
                      <a:pt x="19" y="53"/>
                      <a:pt x="22" y="55"/>
                      <a:pt x="23" y="56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21" y="54"/>
                      <a:pt x="12" y="53"/>
                      <a:pt x="9" y="52"/>
                    </a:cubicBezTo>
                    <a:cubicBezTo>
                      <a:pt x="12" y="53"/>
                      <a:pt x="9" y="54"/>
                      <a:pt x="13" y="56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6"/>
                      <a:pt x="18" y="57"/>
                      <a:pt x="14" y="59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1" y="61"/>
                      <a:pt x="5" y="64"/>
                      <a:pt x="11" y="68"/>
                    </a:cubicBezTo>
                    <a:cubicBezTo>
                      <a:pt x="14" y="68"/>
                      <a:pt x="20" y="68"/>
                      <a:pt x="22" y="68"/>
                    </a:cubicBezTo>
                    <a:cubicBezTo>
                      <a:pt x="20" y="66"/>
                      <a:pt x="16" y="65"/>
                      <a:pt x="14" y="63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15" y="63"/>
                      <a:pt x="13" y="62"/>
                      <a:pt x="11" y="62"/>
                    </a:cubicBezTo>
                    <a:cubicBezTo>
                      <a:pt x="8" y="61"/>
                      <a:pt x="15" y="62"/>
                      <a:pt x="12" y="60"/>
                    </a:cubicBezTo>
                    <a:cubicBezTo>
                      <a:pt x="18" y="61"/>
                      <a:pt x="18" y="62"/>
                      <a:pt x="22" y="62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22" y="62"/>
                      <a:pt x="22" y="61"/>
                      <a:pt x="24" y="61"/>
                    </a:cubicBezTo>
                    <a:cubicBezTo>
                      <a:pt x="18" y="59"/>
                      <a:pt x="26" y="59"/>
                      <a:pt x="24" y="57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0" y="57"/>
                      <a:pt x="20" y="57"/>
                      <a:pt x="19" y="56"/>
                    </a:cubicBezTo>
                    <a:cubicBezTo>
                      <a:pt x="24" y="56"/>
                      <a:pt x="23" y="56"/>
                      <a:pt x="25" y="55"/>
                    </a:cubicBezTo>
                    <a:cubicBezTo>
                      <a:pt x="23" y="54"/>
                      <a:pt x="18" y="53"/>
                      <a:pt x="18" y="52"/>
                    </a:cubicBezTo>
                    <a:cubicBezTo>
                      <a:pt x="23" y="53"/>
                      <a:pt x="21" y="51"/>
                      <a:pt x="26" y="51"/>
                    </a:cubicBezTo>
                    <a:cubicBezTo>
                      <a:pt x="20" y="50"/>
                      <a:pt x="24" y="49"/>
                      <a:pt x="21" y="48"/>
                    </a:cubicBezTo>
                    <a:cubicBezTo>
                      <a:pt x="20" y="47"/>
                      <a:pt x="20" y="47"/>
                      <a:pt x="23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2" y="46"/>
                      <a:pt x="25" y="46"/>
                    </a:cubicBezTo>
                    <a:cubicBezTo>
                      <a:pt x="26" y="46"/>
                      <a:pt x="26" y="46"/>
                      <a:pt x="27" y="47"/>
                    </a:cubicBezTo>
                    <a:cubicBezTo>
                      <a:pt x="28" y="45"/>
                      <a:pt x="18" y="43"/>
                      <a:pt x="24" y="43"/>
                    </a:cubicBezTo>
                    <a:cubicBezTo>
                      <a:pt x="21" y="42"/>
                      <a:pt x="21" y="41"/>
                      <a:pt x="15" y="40"/>
                    </a:cubicBezTo>
                    <a:cubicBezTo>
                      <a:pt x="17" y="40"/>
                      <a:pt x="22" y="41"/>
                      <a:pt x="21" y="40"/>
                    </a:cubicBezTo>
                    <a:cubicBezTo>
                      <a:pt x="16" y="38"/>
                      <a:pt x="23" y="38"/>
                      <a:pt x="20" y="37"/>
                    </a:cubicBezTo>
                    <a:cubicBezTo>
                      <a:pt x="25" y="39"/>
                      <a:pt x="21" y="37"/>
                      <a:pt x="26" y="39"/>
                    </a:cubicBezTo>
                    <a:cubicBezTo>
                      <a:pt x="28" y="38"/>
                      <a:pt x="22" y="37"/>
                      <a:pt x="23" y="35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5" y="35"/>
                      <a:pt x="21" y="34"/>
                      <a:pt x="25" y="34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4" y="33"/>
                      <a:pt x="23" y="31"/>
                      <a:pt x="27" y="31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7" y="28"/>
                      <a:pt x="21" y="25"/>
                      <a:pt x="15" y="23"/>
                    </a:cubicBezTo>
                    <a:cubicBezTo>
                      <a:pt x="16" y="23"/>
                      <a:pt x="17" y="22"/>
                      <a:pt x="19" y="22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2"/>
                      <a:pt x="25" y="21"/>
                      <a:pt x="20" y="20"/>
                    </a:cubicBezTo>
                    <a:cubicBezTo>
                      <a:pt x="18" y="19"/>
                      <a:pt x="24" y="20"/>
                      <a:pt x="25" y="20"/>
                    </a:cubicBezTo>
                    <a:cubicBezTo>
                      <a:pt x="17" y="17"/>
                      <a:pt x="31" y="15"/>
                      <a:pt x="19" y="13"/>
                    </a:cubicBezTo>
                    <a:cubicBezTo>
                      <a:pt x="19" y="14"/>
                      <a:pt x="16" y="15"/>
                      <a:pt x="17" y="17"/>
                    </a:cubicBezTo>
                    <a:cubicBezTo>
                      <a:pt x="15" y="16"/>
                      <a:pt x="13" y="16"/>
                      <a:pt x="13" y="16"/>
                    </a:cubicBezTo>
                    <a:cubicBezTo>
                      <a:pt x="12" y="14"/>
                      <a:pt x="17" y="14"/>
                      <a:pt x="15" y="12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30" y="11"/>
                      <a:pt x="12" y="8"/>
                      <a:pt x="23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5" name="Freeform 1653"/>
              <p:cNvSpPr>
                <a:spLocks/>
              </p:cNvSpPr>
              <p:nvPr/>
            </p:nvSpPr>
            <p:spPr bwMode="auto">
              <a:xfrm>
                <a:off x="3456" y="3078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0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6" name="Freeform 1654"/>
              <p:cNvSpPr>
                <a:spLocks/>
              </p:cNvSpPr>
              <p:nvPr/>
            </p:nvSpPr>
            <p:spPr bwMode="auto">
              <a:xfrm>
                <a:off x="3455" y="3078"/>
                <a:ext cx="1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7" name="Freeform 1655"/>
              <p:cNvSpPr>
                <a:spLocks/>
              </p:cNvSpPr>
              <p:nvPr/>
            </p:nvSpPr>
            <p:spPr bwMode="auto">
              <a:xfrm>
                <a:off x="3455" y="3059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8" name="Freeform 1656"/>
              <p:cNvSpPr>
                <a:spLocks/>
              </p:cNvSpPr>
              <p:nvPr/>
            </p:nvSpPr>
            <p:spPr bwMode="auto">
              <a:xfrm>
                <a:off x="3453" y="3059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9" name="Freeform 1657"/>
              <p:cNvSpPr>
                <a:spLocks/>
              </p:cNvSpPr>
              <p:nvPr/>
            </p:nvSpPr>
            <p:spPr bwMode="auto">
              <a:xfrm>
                <a:off x="3437" y="3028"/>
                <a:ext cx="22" cy="31"/>
              </a:xfrm>
              <a:custGeom>
                <a:avLst/>
                <a:gdLst>
                  <a:gd name="T0" fmla="*/ 15 w 26"/>
                  <a:gd name="T1" fmla="*/ 6 h 35"/>
                  <a:gd name="T2" fmla="*/ 10 w 26"/>
                  <a:gd name="T3" fmla="*/ 4 h 35"/>
                  <a:gd name="T4" fmla="*/ 14 w 26"/>
                  <a:gd name="T5" fmla="*/ 3 h 35"/>
                  <a:gd name="T6" fmla="*/ 6 w 26"/>
                  <a:gd name="T7" fmla="*/ 0 h 35"/>
                  <a:gd name="T8" fmla="*/ 10 w 26"/>
                  <a:gd name="T9" fmla="*/ 17 h 35"/>
                  <a:gd name="T10" fmla="*/ 7 w 26"/>
                  <a:gd name="T11" fmla="*/ 16 h 35"/>
                  <a:gd name="T12" fmla="*/ 12 w 26"/>
                  <a:gd name="T13" fmla="*/ 22 h 35"/>
                  <a:gd name="T14" fmla="*/ 6 w 26"/>
                  <a:gd name="T15" fmla="*/ 22 h 35"/>
                  <a:gd name="T16" fmla="*/ 8 w 26"/>
                  <a:gd name="T17" fmla="*/ 26 h 35"/>
                  <a:gd name="T18" fmla="*/ 11 w 26"/>
                  <a:gd name="T19" fmla="*/ 26 h 35"/>
                  <a:gd name="T20" fmla="*/ 10 w 26"/>
                  <a:gd name="T21" fmla="*/ 26 h 35"/>
                  <a:gd name="T22" fmla="*/ 11 w 26"/>
                  <a:gd name="T23" fmla="*/ 26 h 35"/>
                  <a:gd name="T24" fmla="*/ 11 w 26"/>
                  <a:gd name="T25" fmla="*/ 29 h 35"/>
                  <a:gd name="T26" fmla="*/ 10 w 26"/>
                  <a:gd name="T27" fmla="*/ 28 h 35"/>
                  <a:gd name="T28" fmla="*/ 12 w 26"/>
                  <a:gd name="T29" fmla="*/ 30 h 35"/>
                  <a:gd name="T30" fmla="*/ 8 w 26"/>
                  <a:gd name="T31" fmla="*/ 30 h 35"/>
                  <a:gd name="T32" fmla="*/ 14 w 26"/>
                  <a:gd name="T33" fmla="*/ 35 h 35"/>
                  <a:gd name="T34" fmla="*/ 18 w 26"/>
                  <a:gd name="T35" fmla="*/ 35 h 35"/>
                  <a:gd name="T36" fmla="*/ 15 w 26"/>
                  <a:gd name="T37" fmla="*/ 31 h 35"/>
                  <a:gd name="T38" fmla="*/ 14 w 26"/>
                  <a:gd name="T39" fmla="*/ 31 h 35"/>
                  <a:gd name="T40" fmla="*/ 13 w 26"/>
                  <a:gd name="T41" fmla="*/ 29 h 35"/>
                  <a:gd name="T42" fmla="*/ 18 w 26"/>
                  <a:gd name="T43" fmla="*/ 31 h 35"/>
                  <a:gd name="T44" fmla="*/ 22 w 26"/>
                  <a:gd name="T45" fmla="*/ 27 h 35"/>
                  <a:gd name="T46" fmla="*/ 23 w 26"/>
                  <a:gd name="T47" fmla="*/ 27 h 35"/>
                  <a:gd name="T48" fmla="*/ 21 w 26"/>
                  <a:gd name="T49" fmla="*/ 26 h 35"/>
                  <a:gd name="T50" fmla="*/ 18 w 26"/>
                  <a:gd name="T51" fmla="*/ 26 h 35"/>
                  <a:gd name="T52" fmla="*/ 12 w 26"/>
                  <a:gd name="T53" fmla="*/ 25 h 35"/>
                  <a:gd name="T54" fmla="*/ 12 w 26"/>
                  <a:gd name="T55" fmla="*/ 24 h 35"/>
                  <a:gd name="T56" fmla="*/ 17 w 26"/>
                  <a:gd name="T57" fmla="*/ 25 h 35"/>
                  <a:gd name="T58" fmla="*/ 15 w 26"/>
                  <a:gd name="T59" fmla="*/ 24 h 35"/>
                  <a:gd name="T60" fmla="*/ 21 w 26"/>
                  <a:gd name="T61" fmla="*/ 23 h 35"/>
                  <a:gd name="T62" fmla="*/ 15 w 26"/>
                  <a:gd name="T63" fmla="*/ 22 h 35"/>
                  <a:gd name="T64" fmla="*/ 15 w 26"/>
                  <a:gd name="T65" fmla="*/ 16 h 35"/>
                  <a:gd name="T66" fmla="*/ 18 w 26"/>
                  <a:gd name="T67" fmla="*/ 17 h 35"/>
                  <a:gd name="T68" fmla="*/ 14 w 26"/>
                  <a:gd name="T69" fmla="*/ 15 h 35"/>
                  <a:gd name="T70" fmla="*/ 16 w 26"/>
                  <a:gd name="T71" fmla="*/ 11 h 35"/>
                  <a:gd name="T72" fmla="*/ 13 w 26"/>
                  <a:gd name="T73" fmla="*/ 11 h 35"/>
                  <a:gd name="T74" fmla="*/ 14 w 26"/>
                  <a:gd name="T75" fmla="*/ 7 h 35"/>
                  <a:gd name="T76" fmla="*/ 14 w 26"/>
                  <a:gd name="T77" fmla="*/ 7 h 35"/>
                  <a:gd name="T78" fmla="*/ 8 w 26"/>
                  <a:gd name="T79" fmla="*/ 5 h 35"/>
                  <a:gd name="T80" fmla="*/ 15 w 26"/>
                  <a:gd name="T81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35">
                    <a:moveTo>
                      <a:pt x="15" y="6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0" y="2"/>
                      <a:pt x="14" y="3"/>
                    </a:cubicBezTo>
                    <a:cubicBezTo>
                      <a:pt x="8" y="2"/>
                      <a:pt x="14" y="0"/>
                      <a:pt x="6" y="0"/>
                    </a:cubicBezTo>
                    <a:cubicBezTo>
                      <a:pt x="8" y="5"/>
                      <a:pt x="3" y="11"/>
                      <a:pt x="10" y="1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3" y="19"/>
                      <a:pt x="0" y="19"/>
                      <a:pt x="12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4" y="23"/>
                      <a:pt x="15" y="25"/>
                      <a:pt x="8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3" y="27"/>
                      <a:pt x="13" y="28"/>
                      <a:pt x="11" y="29"/>
                    </a:cubicBezTo>
                    <a:cubicBezTo>
                      <a:pt x="9" y="29"/>
                      <a:pt x="10" y="28"/>
                      <a:pt x="10" y="28"/>
                    </a:cubicBezTo>
                    <a:cubicBezTo>
                      <a:pt x="8" y="28"/>
                      <a:pt x="12" y="29"/>
                      <a:pt x="12" y="30"/>
                    </a:cubicBezTo>
                    <a:cubicBezTo>
                      <a:pt x="10" y="30"/>
                      <a:pt x="9" y="30"/>
                      <a:pt x="8" y="30"/>
                    </a:cubicBezTo>
                    <a:cubicBezTo>
                      <a:pt x="11" y="32"/>
                      <a:pt x="4" y="32"/>
                      <a:pt x="14" y="35"/>
                    </a:cubicBezTo>
                    <a:cubicBezTo>
                      <a:pt x="15" y="35"/>
                      <a:pt x="17" y="34"/>
                      <a:pt x="18" y="35"/>
                    </a:cubicBezTo>
                    <a:cubicBezTo>
                      <a:pt x="21" y="34"/>
                      <a:pt x="17" y="32"/>
                      <a:pt x="15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5" y="30"/>
                      <a:pt x="17" y="31"/>
                      <a:pt x="13" y="29"/>
                    </a:cubicBezTo>
                    <a:cubicBezTo>
                      <a:pt x="16" y="29"/>
                      <a:pt x="16" y="30"/>
                      <a:pt x="18" y="31"/>
                    </a:cubicBezTo>
                    <a:cubicBezTo>
                      <a:pt x="26" y="29"/>
                      <a:pt x="13" y="28"/>
                      <a:pt x="22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7"/>
                      <a:pt x="22" y="26"/>
                      <a:pt x="21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6"/>
                      <a:pt x="13" y="25"/>
                      <a:pt x="12" y="25"/>
                    </a:cubicBezTo>
                    <a:cubicBezTo>
                      <a:pt x="16" y="25"/>
                      <a:pt x="10" y="24"/>
                      <a:pt x="12" y="24"/>
                    </a:cubicBezTo>
                    <a:cubicBezTo>
                      <a:pt x="15" y="24"/>
                      <a:pt x="15" y="25"/>
                      <a:pt x="17" y="25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4" y="23"/>
                      <a:pt x="19" y="23"/>
                      <a:pt x="21" y="23"/>
                    </a:cubicBezTo>
                    <a:cubicBezTo>
                      <a:pt x="18" y="22"/>
                      <a:pt x="19" y="23"/>
                      <a:pt x="15" y="22"/>
                    </a:cubicBezTo>
                    <a:cubicBezTo>
                      <a:pt x="20" y="22"/>
                      <a:pt x="18" y="18"/>
                      <a:pt x="15" y="16"/>
                    </a:cubicBezTo>
                    <a:cubicBezTo>
                      <a:pt x="15" y="16"/>
                      <a:pt x="19" y="16"/>
                      <a:pt x="18" y="17"/>
                    </a:cubicBezTo>
                    <a:cubicBezTo>
                      <a:pt x="19" y="17"/>
                      <a:pt x="17" y="15"/>
                      <a:pt x="14" y="15"/>
                    </a:cubicBezTo>
                    <a:cubicBezTo>
                      <a:pt x="12" y="14"/>
                      <a:pt x="14" y="12"/>
                      <a:pt x="16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9" y="10"/>
                      <a:pt x="17" y="9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7" y="6"/>
                      <a:pt x="8" y="5"/>
                    </a:cubicBezTo>
                    <a:cubicBezTo>
                      <a:pt x="12" y="5"/>
                      <a:pt x="11" y="6"/>
                      <a:pt x="15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60" name="Freeform 1658"/>
              <p:cNvSpPr>
                <a:spLocks/>
              </p:cNvSpPr>
              <p:nvPr/>
            </p:nvSpPr>
            <p:spPr bwMode="auto">
              <a:xfrm>
                <a:off x="3441" y="3027"/>
                <a:ext cx="7" cy="1"/>
              </a:xfrm>
              <a:custGeom>
                <a:avLst/>
                <a:gdLst>
                  <a:gd name="T0" fmla="*/ 3 w 8"/>
                  <a:gd name="T1" fmla="*/ 1 h 2"/>
                  <a:gd name="T2" fmla="*/ 7 w 8"/>
                  <a:gd name="T3" fmla="*/ 2 h 2"/>
                  <a:gd name="T4" fmla="*/ 1 w 8"/>
                  <a:gd name="T5" fmla="*/ 1 h 2"/>
                  <a:gd name="T6" fmla="*/ 2 w 8"/>
                  <a:gd name="T7" fmla="*/ 2 h 2"/>
                  <a:gd name="T8" fmla="*/ 3 w 8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3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8" y="1"/>
                      <a:pt x="3" y="0"/>
                      <a:pt x="1" y="1"/>
                    </a:cubicBezTo>
                    <a:cubicBezTo>
                      <a:pt x="1" y="1"/>
                      <a:pt x="0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61" name="Freeform 1659"/>
              <p:cNvSpPr>
                <a:spLocks/>
              </p:cNvSpPr>
              <p:nvPr/>
            </p:nvSpPr>
            <p:spPr bwMode="auto">
              <a:xfrm>
                <a:off x="3435" y="3012"/>
                <a:ext cx="16" cy="16"/>
              </a:xfrm>
              <a:custGeom>
                <a:avLst/>
                <a:gdLst>
                  <a:gd name="T0" fmla="*/ 10 w 19"/>
                  <a:gd name="T1" fmla="*/ 6 h 18"/>
                  <a:gd name="T2" fmla="*/ 7 w 19"/>
                  <a:gd name="T3" fmla="*/ 6 h 18"/>
                  <a:gd name="T4" fmla="*/ 5 w 19"/>
                  <a:gd name="T5" fmla="*/ 13 h 18"/>
                  <a:gd name="T6" fmla="*/ 12 w 19"/>
                  <a:gd name="T7" fmla="*/ 15 h 18"/>
                  <a:gd name="T8" fmla="*/ 7 w 19"/>
                  <a:gd name="T9" fmla="*/ 15 h 18"/>
                  <a:gd name="T10" fmla="*/ 12 w 19"/>
                  <a:gd name="T11" fmla="*/ 17 h 18"/>
                  <a:gd name="T12" fmla="*/ 10 w 19"/>
                  <a:gd name="T13" fmla="*/ 16 h 18"/>
                  <a:gd name="T14" fmla="*/ 13 w 19"/>
                  <a:gd name="T15" fmla="*/ 16 h 18"/>
                  <a:gd name="T16" fmla="*/ 12 w 19"/>
                  <a:gd name="T17" fmla="*/ 15 h 18"/>
                  <a:gd name="T18" fmla="*/ 15 w 19"/>
                  <a:gd name="T19" fmla="*/ 15 h 18"/>
                  <a:gd name="T20" fmla="*/ 9 w 19"/>
                  <a:gd name="T21" fmla="*/ 12 h 18"/>
                  <a:gd name="T22" fmla="*/ 15 w 19"/>
                  <a:gd name="T23" fmla="*/ 12 h 18"/>
                  <a:gd name="T24" fmla="*/ 17 w 19"/>
                  <a:gd name="T25" fmla="*/ 9 h 18"/>
                  <a:gd name="T26" fmla="*/ 15 w 19"/>
                  <a:gd name="T27" fmla="*/ 10 h 18"/>
                  <a:gd name="T28" fmla="*/ 11 w 19"/>
                  <a:gd name="T29" fmla="*/ 10 h 18"/>
                  <a:gd name="T30" fmla="*/ 17 w 19"/>
                  <a:gd name="T31" fmla="*/ 9 h 18"/>
                  <a:gd name="T32" fmla="*/ 14 w 19"/>
                  <a:gd name="T33" fmla="*/ 3 h 18"/>
                  <a:gd name="T34" fmla="*/ 7 w 19"/>
                  <a:gd name="T35" fmla="*/ 2 h 18"/>
                  <a:gd name="T36" fmla="*/ 12 w 19"/>
                  <a:gd name="T37" fmla="*/ 2 h 18"/>
                  <a:gd name="T38" fmla="*/ 14 w 19"/>
                  <a:gd name="T39" fmla="*/ 1 h 18"/>
                  <a:gd name="T40" fmla="*/ 4 w 19"/>
                  <a:gd name="T41" fmla="*/ 0 h 18"/>
                  <a:gd name="T42" fmla="*/ 10 w 19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8">
                    <a:moveTo>
                      <a:pt x="10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9"/>
                      <a:pt x="9" y="12"/>
                      <a:pt x="5" y="13"/>
                    </a:cubicBezTo>
                    <a:cubicBezTo>
                      <a:pt x="4" y="14"/>
                      <a:pt x="10" y="14"/>
                      <a:pt x="12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0" y="16"/>
                      <a:pt x="5" y="18"/>
                      <a:pt x="12" y="17"/>
                    </a:cubicBezTo>
                    <a:cubicBezTo>
                      <a:pt x="13" y="17"/>
                      <a:pt x="9" y="17"/>
                      <a:pt x="10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9" y="14"/>
                      <a:pt x="6" y="14"/>
                      <a:pt x="9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1"/>
                      <a:pt x="13" y="10"/>
                      <a:pt x="17" y="9"/>
                    </a:cubicBezTo>
                    <a:cubicBezTo>
                      <a:pt x="17" y="9"/>
                      <a:pt x="14" y="9"/>
                      <a:pt x="15" y="10"/>
                    </a:cubicBezTo>
                    <a:cubicBezTo>
                      <a:pt x="15" y="10"/>
                      <a:pt x="12" y="10"/>
                      <a:pt x="11" y="10"/>
                    </a:cubicBezTo>
                    <a:cubicBezTo>
                      <a:pt x="6" y="8"/>
                      <a:pt x="14" y="10"/>
                      <a:pt x="17" y="9"/>
                    </a:cubicBezTo>
                    <a:cubicBezTo>
                      <a:pt x="13" y="7"/>
                      <a:pt x="9" y="4"/>
                      <a:pt x="14" y="3"/>
                    </a:cubicBezTo>
                    <a:cubicBezTo>
                      <a:pt x="11" y="4"/>
                      <a:pt x="7" y="3"/>
                      <a:pt x="7" y="2"/>
                    </a:cubicBezTo>
                    <a:cubicBezTo>
                      <a:pt x="9" y="1"/>
                      <a:pt x="11" y="2"/>
                      <a:pt x="12" y="2"/>
                    </a:cubicBezTo>
                    <a:cubicBezTo>
                      <a:pt x="13" y="2"/>
                      <a:pt x="15" y="1"/>
                      <a:pt x="14" y="1"/>
                    </a:cubicBezTo>
                    <a:cubicBezTo>
                      <a:pt x="11" y="2"/>
                      <a:pt x="6" y="1"/>
                      <a:pt x="4" y="0"/>
                    </a:cubicBezTo>
                    <a:cubicBezTo>
                      <a:pt x="0" y="2"/>
                      <a:pt x="11" y="4"/>
                      <a:pt x="10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62" name="Freeform 1660"/>
              <p:cNvSpPr>
                <a:spLocks/>
              </p:cNvSpPr>
              <p:nvPr/>
            </p:nvSpPr>
            <p:spPr bwMode="auto">
              <a:xfrm>
                <a:off x="3439" y="301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63" name="Freeform 1661"/>
              <p:cNvSpPr>
                <a:spLocks/>
              </p:cNvSpPr>
              <p:nvPr/>
            </p:nvSpPr>
            <p:spPr bwMode="auto">
              <a:xfrm>
                <a:off x="3499" y="2666"/>
                <a:ext cx="12" cy="135"/>
              </a:xfrm>
              <a:custGeom>
                <a:avLst/>
                <a:gdLst>
                  <a:gd name="T0" fmla="*/ 4 w 14"/>
                  <a:gd name="T1" fmla="*/ 5 h 156"/>
                  <a:gd name="T2" fmla="*/ 2 w 14"/>
                  <a:gd name="T3" fmla="*/ 81 h 156"/>
                  <a:gd name="T4" fmla="*/ 0 w 14"/>
                  <a:gd name="T5" fmla="*/ 150 h 156"/>
                  <a:gd name="T6" fmla="*/ 5 w 14"/>
                  <a:gd name="T7" fmla="*/ 156 h 156"/>
                  <a:gd name="T8" fmla="*/ 10 w 14"/>
                  <a:gd name="T9" fmla="*/ 150 h 156"/>
                  <a:gd name="T10" fmla="*/ 12 w 14"/>
                  <a:gd name="T11" fmla="*/ 82 h 156"/>
                  <a:gd name="T12" fmla="*/ 14 w 14"/>
                  <a:gd name="T13" fmla="*/ 5 h 156"/>
                  <a:gd name="T14" fmla="*/ 9 w 14"/>
                  <a:gd name="T15" fmla="*/ 0 h 156"/>
                  <a:gd name="T16" fmla="*/ 4 w 14"/>
                  <a:gd name="T17" fmla="*/ 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56">
                    <a:moveTo>
                      <a:pt x="4" y="5"/>
                    </a:moveTo>
                    <a:cubicBezTo>
                      <a:pt x="2" y="81"/>
                      <a:pt x="2" y="81"/>
                      <a:pt x="2" y="81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153"/>
                      <a:pt x="2" y="156"/>
                      <a:pt x="5" y="156"/>
                    </a:cubicBezTo>
                    <a:cubicBezTo>
                      <a:pt x="7" y="156"/>
                      <a:pt x="10" y="153"/>
                      <a:pt x="10" y="150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2" y="0"/>
                      <a:pt x="9" y="0"/>
                    </a:cubicBezTo>
                    <a:cubicBezTo>
                      <a:pt x="6" y="0"/>
                      <a:pt x="4" y="3"/>
                      <a:pt x="4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36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12" name="Rectangle 2111"/>
            <p:cNvSpPr/>
            <p:nvPr/>
          </p:nvSpPr>
          <p:spPr>
            <a:xfrm>
              <a:off x="5335675" y="3127291"/>
              <a:ext cx="870717" cy="547650"/>
            </a:xfrm>
            <a:prstGeom prst="rect">
              <a:avLst/>
            </a:prstGeom>
            <a:solidFill>
              <a:srgbClr val="DEF7C4"/>
            </a:solidFill>
            <a:ln>
              <a:solidFill>
                <a:srgbClr val="DEF7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6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253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 to school kids cartoons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3"/>
          <a:stretch/>
        </p:blipFill>
        <p:spPr bwMode="auto">
          <a:xfrm>
            <a:off x="186750" y="-27247"/>
            <a:ext cx="11818500" cy="688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144639" y="1448441"/>
            <a:ext cx="8048999" cy="2243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68807"/>
            <a:r>
              <a:rPr lang="en-US" sz="13981" b="1" dirty="0" err="1">
                <a:solidFill>
                  <a:srgbClr val="FF0000"/>
                </a:solidFill>
                <a:latin typeface="VNI-Avo" pitchFamily="2" charset="0"/>
              </a:rPr>
              <a:t>Kieåm</a:t>
            </a:r>
            <a:r>
              <a:rPr lang="en-US" sz="13981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13981" b="1" dirty="0" err="1">
                <a:solidFill>
                  <a:srgbClr val="FF0000"/>
                </a:solidFill>
                <a:latin typeface="VNI-Avo" pitchFamily="2" charset="0"/>
              </a:rPr>
              <a:t>tra</a:t>
            </a:r>
            <a:r>
              <a:rPr lang="en-US" sz="13981" b="1" dirty="0">
                <a:solidFill>
                  <a:srgbClr val="FF0000"/>
                </a:solidFill>
                <a:latin typeface="VNI-Avo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740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7146ED-45FA-4E3F-8284-1021893CB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7383" cy="549563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F794B4C-6B9F-4D03-87DC-95EAB687E56B}"/>
              </a:ext>
            </a:extLst>
          </p:cNvPr>
          <p:cNvGrpSpPr/>
          <p:nvPr/>
        </p:nvGrpSpPr>
        <p:grpSpPr>
          <a:xfrm>
            <a:off x="1569945" y="904527"/>
            <a:ext cx="9105377" cy="4646641"/>
            <a:chOff x="1569945" y="904527"/>
            <a:chExt cx="9105377" cy="4646641"/>
          </a:xfrm>
        </p:grpSpPr>
        <p:sp>
          <p:nvSpPr>
            <p:cNvPr id="2" name="Rectangle 2">
              <a:extLst>
                <a:ext uri="{FF2B5EF4-FFF2-40B4-BE49-F238E27FC236}">
                  <a16:creationId xmlns:a16="http://schemas.microsoft.com/office/drawing/2014/main" id="{12985835-781D-4C39-B34B-0C35D870E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945" y="904527"/>
              <a:ext cx="9105377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8000" b="1" dirty="0" err="1">
                  <a:solidFill>
                    <a:srgbClr val="0000FF"/>
                  </a:solidFill>
                  <a:latin typeface="HP001 4 hàng" panose="020B0603050302020204" pitchFamily="34" charset="0"/>
                  <a:ea typeface="Times New Roman" panose="02020603050405020304" pitchFamily="18" charset="0"/>
                </a:rPr>
                <a:t>t</a:t>
              </a:r>
              <a:r>
                <a:rPr kumimoji="0" lang="en-US" altLang="en-US" sz="80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</a:rPr>
                <a:t>hứ</a:t>
              </a:r>
              <a:r>
                <a:rPr kumimoji="0" lang="en-US" altLang="en-US" sz="8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80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</a:rPr>
                <a:t>ba</a:t>
              </a:r>
              <a:r>
                <a:rPr kumimoji="0" lang="en-US" altLang="en-US" sz="8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</a:rPr>
                <a:t>, </a:t>
              </a:r>
              <a:r>
                <a:rPr kumimoji="0" lang="en-US" altLang="en-US" sz="80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</a:rPr>
                <a:t>ngày</a:t>
              </a:r>
              <a:r>
                <a:rPr kumimoji="0" lang="en-US" altLang="en-US" sz="8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HP001 4 hàng" panose="020B0603050302020204" pitchFamily="34" charset="0"/>
                  <a:ea typeface="Times New Roman" panose="02020603050405020304" pitchFamily="18" charset="0"/>
                </a:rPr>
                <a:t>23/11/2021</a:t>
              </a:r>
              <a:endParaRPr kumimoji="0" lang="en-US" altLang="en-US" sz="8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CCC78883-74D3-4929-BF68-769347390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0809" y="2566128"/>
              <a:ext cx="1980029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8000" b="1" u="sng" dirty="0" err="1">
                  <a:solidFill>
                    <a:srgbClr val="0000FF"/>
                  </a:solidFill>
                  <a:latin typeface="HP001 4 hàng" panose="020B0603050302020204" pitchFamily="34" charset="0"/>
                </a:rPr>
                <a:t>toán</a:t>
              </a:r>
              <a:endParaRPr lang="en-US" altLang="en-US" sz="8000" b="1" u="sng" dirty="0">
                <a:solidFill>
                  <a:srgbClr val="0000FF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99849BD7-8B7B-4259-9DF0-A688716C0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3495" y="4227729"/>
              <a:ext cx="4017446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8000" b="1" dirty="0" err="1">
                  <a:solidFill>
                    <a:srgbClr val="0000FF"/>
                  </a:solidFill>
                  <a:latin typeface="HP001 4 hàng" panose="020B0603050302020204" pitchFamily="34" charset="0"/>
                </a:rPr>
                <a:t>k</a:t>
              </a:r>
              <a:r>
                <a:rPr kumimoji="0" lang="en-US" altLang="en-US" sz="80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HP001 4 hàng" panose="020B0603050302020204" pitchFamily="34" charset="0"/>
                </a:rPr>
                <a:t>iểm</a:t>
              </a:r>
              <a:r>
                <a:rPr kumimoji="0" lang="en-US" altLang="en-US" sz="8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HP001 4 hàng" panose="020B0603050302020204" pitchFamily="34" charset="0"/>
                </a:rPr>
                <a:t> </a:t>
              </a:r>
              <a:r>
                <a:rPr kumimoji="0" lang="en-US" altLang="en-US" sz="80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HP001 4 hàng" panose="020B0603050302020204" pitchFamily="34" charset="0"/>
                </a:rPr>
                <a:t>tra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86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08F232C-31EE-4061-919C-5935D7EE3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93" y="0"/>
            <a:ext cx="11796407" cy="644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TRẮC NGHIỆM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sng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4000" b="1" i="0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0, 10, 5, 9, 7.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7              	B. 10          	C. 9            	D. 0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sng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4000" b="1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10 ….  9 .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&gt;              	B. &lt;           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=            	D. ?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4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6  &lt;  …..  &lt;  10 .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4               	B. 5             	C. 6              	D. 9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5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C409F19-AFA0-4B61-A23A-4169578D9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7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F46E144-75C7-49D0-A3E1-49EDD1A5C361}"/>
              </a:ext>
            </a:extLst>
          </p:cNvPr>
          <p:cNvGrpSpPr/>
          <p:nvPr/>
        </p:nvGrpSpPr>
        <p:grpSpPr>
          <a:xfrm>
            <a:off x="464227" y="0"/>
            <a:ext cx="10868404" cy="8291693"/>
            <a:chOff x="588515" y="-439668"/>
            <a:chExt cx="9692300" cy="8291693"/>
          </a:xfrm>
        </p:grpSpPr>
        <p:sp>
          <p:nvSpPr>
            <p:cNvPr id="2" name="Rectangle 2">
              <a:extLst>
                <a:ext uri="{FF2B5EF4-FFF2-40B4-BE49-F238E27FC236}">
                  <a16:creationId xmlns:a16="http://schemas.microsoft.com/office/drawing/2014/main" id="{071F27C2-2364-4884-BC02-4948C1747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515" y="-439668"/>
              <a:ext cx="9300854" cy="8291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 u="sng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4000" b="1" u="sng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r>
                <a:rPr lang="en-US" alt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4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Gộp</a:t>
              </a:r>
              <a:r>
                <a:rPr lang="en-US" alt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7 </a:t>
              </a:r>
              <a:r>
                <a:rPr lang="en-US" altLang="en-US" sz="4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….. </a:t>
              </a:r>
              <a:r>
                <a:rPr lang="en-US" altLang="en-US" sz="4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9 . </a:t>
              </a:r>
              <a:r>
                <a:rPr lang="en-US" altLang="en-US" sz="4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alt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điền</a:t>
              </a:r>
              <a:r>
                <a:rPr lang="en-US" alt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	</a:t>
              </a:r>
              <a:endPara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A. 0                 B. 1               C. 2                   	D. 3 </a:t>
              </a:r>
              <a:endPara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u="sng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000" b="1" u="sng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r>
                <a:rPr lang="en-US" sz="40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8 </a:t>
              </a:r>
              <a:r>
                <a:rPr lang="en-US" sz="40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40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… </a:t>
              </a:r>
              <a:r>
                <a:rPr lang="en-US" sz="40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0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5 . </a:t>
              </a:r>
              <a:r>
                <a:rPr lang="en-US" sz="40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40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điền</a:t>
              </a:r>
              <a:r>
                <a:rPr lang="en-US" sz="40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0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	</a:t>
              </a: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A. 2                 B. 3               C. 4                   	D. 5 </a:t>
              </a:r>
            </a:p>
            <a:p>
              <a:pPr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vi-VN" altLang="en-US" sz="4000" b="1" u="sng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Câu </a:t>
              </a:r>
              <a:r>
                <a:rPr lang="en-US" altLang="en-US" sz="4000" b="1" u="sng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vi-VN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vi-VN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Hình vẽ bên có</a:t>
              </a:r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…. </a:t>
              </a:r>
              <a:r>
                <a:rPr lang="en-US" altLang="en-US" sz="40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altLang="en-US" sz="40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altLang="en-US" sz="4000" b="1" i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image166.jpeg">
              <a:extLst>
                <a:ext uri="{FF2B5EF4-FFF2-40B4-BE49-F238E27FC236}">
                  <a16:creationId xmlns:a16="http://schemas.microsoft.com/office/drawing/2014/main" id="{31D34950-25B8-43FB-ADAC-FD3B4F0750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004956" y="3992350"/>
              <a:ext cx="3275859" cy="2101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4C3E017B-5F65-495C-9496-BFD35C705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576" y="3992350"/>
              <a:ext cx="5415380" cy="1828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A. 2                B. 3                      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C. 4                D. 5 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122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D7E53095-874B-4E40-A910-B367BE8D8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24" y="-94014"/>
            <a:ext cx="10271282" cy="257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b="1" u="sng" dirty="0" err="1"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40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altLang="en-US" sz="4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vi-VN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49C0C3E-2273-4AAB-8762-9872996032BF}"/>
              </a:ext>
            </a:extLst>
          </p:cNvPr>
          <p:cNvGrpSpPr/>
          <p:nvPr/>
        </p:nvGrpSpPr>
        <p:grpSpPr>
          <a:xfrm>
            <a:off x="2000977" y="1919676"/>
            <a:ext cx="7157460" cy="1912459"/>
            <a:chOff x="1749733" y="1708810"/>
            <a:chExt cx="7157460" cy="191245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24A929C-A33A-4609-9E37-4031075D338C}"/>
                </a:ext>
              </a:extLst>
            </p:cNvPr>
            <p:cNvGrpSpPr/>
            <p:nvPr/>
          </p:nvGrpSpPr>
          <p:grpSpPr>
            <a:xfrm>
              <a:off x="1749733" y="1708810"/>
              <a:ext cx="4536173" cy="1912459"/>
              <a:chOff x="2974337" y="1289636"/>
              <a:chExt cx="4536173" cy="1611909"/>
            </a:xfrm>
            <a:solidFill>
              <a:srgbClr val="00B0F0"/>
            </a:solidFill>
          </p:grpSpPr>
          <p:pic>
            <p:nvPicPr>
              <p:cNvPr id="4" name="image164.png">
                <a:extLst>
                  <a:ext uri="{FF2B5EF4-FFF2-40B4-BE49-F238E27FC236}">
                    <a16:creationId xmlns:a16="http://schemas.microsoft.com/office/drawing/2014/main" id="{2B43CE11-CA89-4F0B-8883-7784B9F256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595624" y="1289637"/>
                <a:ext cx="1914886" cy="1611908"/>
              </a:xfrm>
              <a:prstGeom prst="rect">
                <a:avLst/>
              </a:prstGeom>
              <a:grpFill/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269DEF7-AF21-4F3C-930C-9B9C02C5F5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4337" y="1289636"/>
                <a:ext cx="2622946" cy="16071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E1B8A3B-8301-4DBC-A691-D0CFE42BB958}"/>
                </a:ext>
              </a:extLst>
            </p:cNvPr>
            <p:cNvGrpSpPr/>
            <p:nvPr/>
          </p:nvGrpSpPr>
          <p:grpSpPr>
            <a:xfrm>
              <a:off x="7248637" y="1919531"/>
              <a:ext cx="1658556" cy="1529444"/>
              <a:chOff x="4665163" y="2857529"/>
              <a:chExt cx="1658556" cy="1270587"/>
            </a:xfrm>
          </p:grpSpPr>
          <p:sp>
            <p:nvSpPr>
              <p:cNvPr id="6" name="Freeform 638">
                <a:extLst>
                  <a:ext uri="{FF2B5EF4-FFF2-40B4-BE49-F238E27FC236}">
                    <a16:creationId xmlns:a16="http://schemas.microsoft.com/office/drawing/2014/main" id="{E0DD5D36-C484-481F-A4E8-1F0F60C61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7215" y="2857529"/>
                <a:ext cx="506442" cy="456941"/>
              </a:xfrm>
              <a:custGeom>
                <a:avLst/>
                <a:gdLst>
                  <a:gd name="T0" fmla="+- 0 5141 4864"/>
                  <a:gd name="T1" fmla="*/ T0 w 553"/>
                  <a:gd name="T2" fmla="+- 0 3163 2635"/>
                  <a:gd name="T3" fmla="*/ 3163 h 529"/>
                  <a:gd name="T4" fmla="+- 0 5214 4864"/>
                  <a:gd name="T5" fmla="*/ T4 w 553"/>
                  <a:gd name="T6" fmla="+- 0 3154 2635"/>
                  <a:gd name="T7" fmla="*/ 3154 h 529"/>
                  <a:gd name="T8" fmla="+- 0 5280 4864"/>
                  <a:gd name="T9" fmla="*/ T8 w 553"/>
                  <a:gd name="T10" fmla="+- 0 3127 2635"/>
                  <a:gd name="T11" fmla="*/ 3127 h 529"/>
                  <a:gd name="T12" fmla="+- 0 5336 4864"/>
                  <a:gd name="T13" fmla="*/ T12 w 553"/>
                  <a:gd name="T14" fmla="+- 0 3086 2635"/>
                  <a:gd name="T15" fmla="*/ 3086 h 529"/>
                  <a:gd name="T16" fmla="+- 0 5379 4864"/>
                  <a:gd name="T17" fmla="*/ T16 w 553"/>
                  <a:gd name="T18" fmla="+- 0 3033 2635"/>
                  <a:gd name="T19" fmla="*/ 3033 h 529"/>
                  <a:gd name="T20" fmla="+- 0 5407 4864"/>
                  <a:gd name="T21" fmla="*/ T20 w 553"/>
                  <a:gd name="T22" fmla="+- 0 2970 2635"/>
                  <a:gd name="T23" fmla="*/ 2970 h 529"/>
                  <a:gd name="T24" fmla="+- 0 5417 4864"/>
                  <a:gd name="T25" fmla="*/ T24 w 553"/>
                  <a:gd name="T26" fmla="+- 0 2899 2635"/>
                  <a:gd name="T27" fmla="*/ 2899 h 529"/>
                  <a:gd name="T28" fmla="+- 0 5407 4864"/>
                  <a:gd name="T29" fmla="*/ T28 w 553"/>
                  <a:gd name="T30" fmla="+- 0 2829 2635"/>
                  <a:gd name="T31" fmla="*/ 2829 h 529"/>
                  <a:gd name="T32" fmla="+- 0 5379 4864"/>
                  <a:gd name="T33" fmla="*/ T32 w 553"/>
                  <a:gd name="T34" fmla="+- 0 2766 2635"/>
                  <a:gd name="T35" fmla="*/ 2766 h 529"/>
                  <a:gd name="T36" fmla="+- 0 5336 4864"/>
                  <a:gd name="T37" fmla="*/ T36 w 553"/>
                  <a:gd name="T38" fmla="+- 0 2713 2635"/>
                  <a:gd name="T39" fmla="*/ 2713 h 529"/>
                  <a:gd name="T40" fmla="+- 0 5280 4864"/>
                  <a:gd name="T41" fmla="*/ T40 w 553"/>
                  <a:gd name="T42" fmla="+- 0 2672 2635"/>
                  <a:gd name="T43" fmla="*/ 2672 h 529"/>
                  <a:gd name="T44" fmla="+- 0 5214 4864"/>
                  <a:gd name="T45" fmla="*/ T44 w 553"/>
                  <a:gd name="T46" fmla="+- 0 2645 2635"/>
                  <a:gd name="T47" fmla="*/ 2645 h 529"/>
                  <a:gd name="T48" fmla="+- 0 5141 4864"/>
                  <a:gd name="T49" fmla="*/ T48 w 553"/>
                  <a:gd name="T50" fmla="+- 0 2635 2635"/>
                  <a:gd name="T51" fmla="*/ 2635 h 529"/>
                  <a:gd name="T52" fmla="+- 0 5067 4864"/>
                  <a:gd name="T53" fmla="*/ T52 w 553"/>
                  <a:gd name="T54" fmla="+- 0 2645 2635"/>
                  <a:gd name="T55" fmla="*/ 2645 h 529"/>
                  <a:gd name="T56" fmla="+- 0 5001 4864"/>
                  <a:gd name="T57" fmla="*/ T56 w 553"/>
                  <a:gd name="T58" fmla="+- 0 2672 2635"/>
                  <a:gd name="T59" fmla="*/ 2672 h 529"/>
                  <a:gd name="T60" fmla="+- 0 4945 4864"/>
                  <a:gd name="T61" fmla="*/ T60 w 553"/>
                  <a:gd name="T62" fmla="+- 0 2713 2635"/>
                  <a:gd name="T63" fmla="*/ 2713 h 529"/>
                  <a:gd name="T64" fmla="+- 0 4902 4864"/>
                  <a:gd name="T65" fmla="*/ T64 w 553"/>
                  <a:gd name="T66" fmla="+- 0 2766 2635"/>
                  <a:gd name="T67" fmla="*/ 2766 h 529"/>
                  <a:gd name="T68" fmla="+- 0 4874 4864"/>
                  <a:gd name="T69" fmla="*/ T68 w 553"/>
                  <a:gd name="T70" fmla="+- 0 2829 2635"/>
                  <a:gd name="T71" fmla="*/ 2829 h 529"/>
                  <a:gd name="T72" fmla="+- 0 4864 4864"/>
                  <a:gd name="T73" fmla="*/ T72 w 553"/>
                  <a:gd name="T74" fmla="+- 0 2899 2635"/>
                  <a:gd name="T75" fmla="*/ 2899 h 529"/>
                  <a:gd name="T76" fmla="+- 0 4874 4864"/>
                  <a:gd name="T77" fmla="*/ T76 w 553"/>
                  <a:gd name="T78" fmla="+- 0 2970 2635"/>
                  <a:gd name="T79" fmla="*/ 2970 h 529"/>
                  <a:gd name="T80" fmla="+- 0 4902 4864"/>
                  <a:gd name="T81" fmla="*/ T80 w 553"/>
                  <a:gd name="T82" fmla="+- 0 3033 2635"/>
                  <a:gd name="T83" fmla="*/ 3033 h 529"/>
                  <a:gd name="T84" fmla="+- 0 4945 4864"/>
                  <a:gd name="T85" fmla="*/ T84 w 553"/>
                  <a:gd name="T86" fmla="+- 0 3086 2635"/>
                  <a:gd name="T87" fmla="*/ 3086 h 529"/>
                  <a:gd name="T88" fmla="+- 0 5001 4864"/>
                  <a:gd name="T89" fmla="*/ T88 w 553"/>
                  <a:gd name="T90" fmla="+- 0 3127 2635"/>
                  <a:gd name="T91" fmla="*/ 3127 h 529"/>
                  <a:gd name="T92" fmla="+- 0 5067 4864"/>
                  <a:gd name="T93" fmla="*/ T92 w 553"/>
                  <a:gd name="T94" fmla="+- 0 3154 2635"/>
                  <a:gd name="T95" fmla="*/ 3154 h 529"/>
                  <a:gd name="T96" fmla="+- 0 5141 4864"/>
                  <a:gd name="T97" fmla="*/ T96 w 553"/>
                  <a:gd name="T98" fmla="+- 0 3163 2635"/>
                  <a:gd name="T99" fmla="*/ 3163 h 5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553" h="529">
                    <a:moveTo>
                      <a:pt x="277" y="528"/>
                    </a:moveTo>
                    <a:lnTo>
                      <a:pt x="350" y="519"/>
                    </a:lnTo>
                    <a:lnTo>
                      <a:pt x="416" y="492"/>
                    </a:lnTo>
                    <a:lnTo>
                      <a:pt x="472" y="451"/>
                    </a:lnTo>
                    <a:lnTo>
                      <a:pt x="515" y="398"/>
                    </a:lnTo>
                    <a:lnTo>
                      <a:pt x="543" y="335"/>
                    </a:lnTo>
                    <a:lnTo>
                      <a:pt x="553" y="264"/>
                    </a:lnTo>
                    <a:lnTo>
                      <a:pt x="543" y="194"/>
                    </a:lnTo>
                    <a:lnTo>
                      <a:pt x="515" y="131"/>
                    </a:lnTo>
                    <a:lnTo>
                      <a:pt x="472" y="78"/>
                    </a:lnTo>
                    <a:lnTo>
                      <a:pt x="416" y="37"/>
                    </a:lnTo>
                    <a:lnTo>
                      <a:pt x="350" y="10"/>
                    </a:lnTo>
                    <a:lnTo>
                      <a:pt x="277" y="0"/>
                    </a:lnTo>
                    <a:lnTo>
                      <a:pt x="203" y="10"/>
                    </a:lnTo>
                    <a:lnTo>
                      <a:pt x="137" y="37"/>
                    </a:lnTo>
                    <a:lnTo>
                      <a:pt x="81" y="78"/>
                    </a:lnTo>
                    <a:lnTo>
                      <a:pt x="38" y="131"/>
                    </a:lnTo>
                    <a:lnTo>
                      <a:pt x="10" y="194"/>
                    </a:lnTo>
                    <a:lnTo>
                      <a:pt x="0" y="264"/>
                    </a:lnTo>
                    <a:lnTo>
                      <a:pt x="10" y="335"/>
                    </a:lnTo>
                    <a:lnTo>
                      <a:pt x="38" y="398"/>
                    </a:lnTo>
                    <a:lnTo>
                      <a:pt x="81" y="451"/>
                    </a:lnTo>
                    <a:lnTo>
                      <a:pt x="137" y="492"/>
                    </a:lnTo>
                    <a:lnTo>
                      <a:pt x="203" y="519"/>
                    </a:lnTo>
                    <a:lnTo>
                      <a:pt x="277" y="528"/>
                    </a:lnTo>
                    <a:close/>
                  </a:path>
                </a:pathLst>
              </a:custGeom>
              <a:noFill/>
              <a:ln w="28575">
                <a:solidFill>
                  <a:srgbClr val="00AEE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7" name="Line 636">
                <a:extLst>
                  <a:ext uri="{FF2B5EF4-FFF2-40B4-BE49-F238E27FC236}">
                    <a16:creationId xmlns:a16="http://schemas.microsoft.com/office/drawing/2014/main" id="{0D983997-1E49-4432-9914-2605CEAAD07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171605" y="3132618"/>
                <a:ext cx="645673" cy="244749"/>
              </a:xfrm>
              <a:prstGeom prst="line">
                <a:avLst/>
              </a:prstGeom>
              <a:noFill/>
              <a:ln w="28575">
                <a:solidFill>
                  <a:srgbClr val="00AEE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Line 634">
                <a:extLst>
                  <a:ext uri="{FF2B5EF4-FFF2-40B4-BE49-F238E27FC236}">
                    <a16:creationId xmlns:a16="http://schemas.microsoft.com/office/drawing/2014/main" id="{DDF01C49-15B9-4663-A2F8-3929342C984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171605" y="3545543"/>
                <a:ext cx="699651" cy="293809"/>
              </a:xfrm>
              <a:prstGeom prst="line">
                <a:avLst/>
              </a:prstGeom>
              <a:noFill/>
              <a:ln w="28575">
                <a:solidFill>
                  <a:srgbClr val="00AEE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" name="Freeform 635">
                <a:extLst>
                  <a:ext uri="{FF2B5EF4-FFF2-40B4-BE49-F238E27FC236}">
                    <a16:creationId xmlns:a16="http://schemas.microsoft.com/office/drawing/2014/main" id="{702683D1-97CE-499D-85D7-E136DC80B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5163" y="3671175"/>
                <a:ext cx="506442" cy="456941"/>
              </a:xfrm>
              <a:custGeom>
                <a:avLst/>
                <a:gdLst>
                  <a:gd name="T0" fmla="+- 0 5141 4864"/>
                  <a:gd name="T1" fmla="*/ T0 w 553"/>
                  <a:gd name="T2" fmla="+- 0 4120 3592"/>
                  <a:gd name="T3" fmla="*/ 4120 h 529"/>
                  <a:gd name="T4" fmla="+- 0 5214 4864"/>
                  <a:gd name="T5" fmla="*/ T4 w 553"/>
                  <a:gd name="T6" fmla="+- 0 4111 3592"/>
                  <a:gd name="T7" fmla="*/ 4111 h 529"/>
                  <a:gd name="T8" fmla="+- 0 5280 4864"/>
                  <a:gd name="T9" fmla="*/ T8 w 553"/>
                  <a:gd name="T10" fmla="+- 0 4084 3592"/>
                  <a:gd name="T11" fmla="*/ 4084 h 529"/>
                  <a:gd name="T12" fmla="+- 0 5336 4864"/>
                  <a:gd name="T13" fmla="*/ T12 w 553"/>
                  <a:gd name="T14" fmla="+- 0 4043 3592"/>
                  <a:gd name="T15" fmla="*/ 4043 h 529"/>
                  <a:gd name="T16" fmla="+- 0 5379 4864"/>
                  <a:gd name="T17" fmla="*/ T16 w 553"/>
                  <a:gd name="T18" fmla="+- 0 3989 3592"/>
                  <a:gd name="T19" fmla="*/ 3989 h 529"/>
                  <a:gd name="T20" fmla="+- 0 5407 4864"/>
                  <a:gd name="T21" fmla="*/ T20 w 553"/>
                  <a:gd name="T22" fmla="+- 0 3926 3592"/>
                  <a:gd name="T23" fmla="*/ 3926 h 529"/>
                  <a:gd name="T24" fmla="+- 0 5417 4864"/>
                  <a:gd name="T25" fmla="*/ T24 w 553"/>
                  <a:gd name="T26" fmla="+- 0 3856 3592"/>
                  <a:gd name="T27" fmla="*/ 3856 h 529"/>
                  <a:gd name="T28" fmla="+- 0 5407 4864"/>
                  <a:gd name="T29" fmla="*/ T28 w 553"/>
                  <a:gd name="T30" fmla="+- 0 3786 3592"/>
                  <a:gd name="T31" fmla="*/ 3786 h 529"/>
                  <a:gd name="T32" fmla="+- 0 5379 4864"/>
                  <a:gd name="T33" fmla="*/ T32 w 553"/>
                  <a:gd name="T34" fmla="+- 0 3723 3592"/>
                  <a:gd name="T35" fmla="*/ 3723 h 529"/>
                  <a:gd name="T36" fmla="+- 0 5336 4864"/>
                  <a:gd name="T37" fmla="*/ T36 w 553"/>
                  <a:gd name="T38" fmla="+- 0 3670 3592"/>
                  <a:gd name="T39" fmla="*/ 3670 h 529"/>
                  <a:gd name="T40" fmla="+- 0 5280 4864"/>
                  <a:gd name="T41" fmla="*/ T40 w 553"/>
                  <a:gd name="T42" fmla="+- 0 3628 3592"/>
                  <a:gd name="T43" fmla="*/ 3628 h 529"/>
                  <a:gd name="T44" fmla="+- 0 5214 4864"/>
                  <a:gd name="T45" fmla="*/ T44 w 553"/>
                  <a:gd name="T46" fmla="+- 0 3602 3592"/>
                  <a:gd name="T47" fmla="*/ 3602 h 529"/>
                  <a:gd name="T48" fmla="+- 0 5141 4864"/>
                  <a:gd name="T49" fmla="*/ T48 w 553"/>
                  <a:gd name="T50" fmla="+- 0 3592 3592"/>
                  <a:gd name="T51" fmla="*/ 3592 h 529"/>
                  <a:gd name="T52" fmla="+- 0 5067 4864"/>
                  <a:gd name="T53" fmla="*/ T52 w 553"/>
                  <a:gd name="T54" fmla="+- 0 3602 3592"/>
                  <a:gd name="T55" fmla="*/ 3602 h 529"/>
                  <a:gd name="T56" fmla="+- 0 5001 4864"/>
                  <a:gd name="T57" fmla="*/ T56 w 553"/>
                  <a:gd name="T58" fmla="+- 0 3628 3592"/>
                  <a:gd name="T59" fmla="*/ 3628 h 529"/>
                  <a:gd name="T60" fmla="+- 0 4945 4864"/>
                  <a:gd name="T61" fmla="*/ T60 w 553"/>
                  <a:gd name="T62" fmla="+- 0 3670 3592"/>
                  <a:gd name="T63" fmla="*/ 3670 h 529"/>
                  <a:gd name="T64" fmla="+- 0 4902 4864"/>
                  <a:gd name="T65" fmla="*/ T64 w 553"/>
                  <a:gd name="T66" fmla="+- 0 3723 3592"/>
                  <a:gd name="T67" fmla="*/ 3723 h 529"/>
                  <a:gd name="T68" fmla="+- 0 4874 4864"/>
                  <a:gd name="T69" fmla="*/ T68 w 553"/>
                  <a:gd name="T70" fmla="+- 0 3786 3592"/>
                  <a:gd name="T71" fmla="*/ 3786 h 529"/>
                  <a:gd name="T72" fmla="+- 0 4864 4864"/>
                  <a:gd name="T73" fmla="*/ T72 w 553"/>
                  <a:gd name="T74" fmla="+- 0 3856 3592"/>
                  <a:gd name="T75" fmla="*/ 3856 h 529"/>
                  <a:gd name="T76" fmla="+- 0 4874 4864"/>
                  <a:gd name="T77" fmla="*/ T76 w 553"/>
                  <a:gd name="T78" fmla="+- 0 3926 3592"/>
                  <a:gd name="T79" fmla="*/ 3926 h 529"/>
                  <a:gd name="T80" fmla="+- 0 4902 4864"/>
                  <a:gd name="T81" fmla="*/ T80 w 553"/>
                  <a:gd name="T82" fmla="+- 0 3989 3592"/>
                  <a:gd name="T83" fmla="*/ 3989 h 529"/>
                  <a:gd name="T84" fmla="+- 0 4945 4864"/>
                  <a:gd name="T85" fmla="*/ T84 w 553"/>
                  <a:gd name="T86" fmla="+- 0 4043 3592"/>
                  <a:gd name="T87" fmla="*/ 4043 h 529"/>
                  <a:gd name="T88" fmla="+- 0 5001 4864"/>
                  <a:gd name="T89" fmla="*/ T88 w 553"/>
                  <a:gd name="T90" fmla="+- 0 4084 3592"/>
                  <a:gd name="T91" fmla="*/ 4084 h 529"/>
                  <a:gd name="T92" fmla="+- 0 5067 4864"/>
                  <a:gd name="T93" fmla="*/ T92 w 553"/>
                  <a:gd name="T94" fmla="+- 0 4111 3592"/>
                  <a:gd name="T95" fmla="*/ 4111 h 529"/>
                  <a:gd name="T96" fmla="+- 0 5141 4864"/>
                  <a:gd name="T97" fmla="*/ T96 w 553"/>
                  <a:gd name="T98" fmla="+- 0 4120 3592"/>
                  <a:gd name="T99" fmla="*/ 4120 h 5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553" h="529">
                    <a:moveTo>
                      <a:pt x="277" y="528"/>
                    </a:moveTo>
                    <a:lnTo>
                      <a:pt x="350" y="519"/>
                    </a:lnTo>
                    <a:lnTo>
                      <a:pt x="416" y="492"/>
                    </a:lnTo>
                    <a:lnTo>
                      <a:pt x="472" y="451"/>
                    </a:lnTo>
                    <a:lnTo>
                      <a:pt x="515" y="397"/>
                    </a:lnTo>
                    <a:lnTo>
                      <a:pt x="543" y="334"/>
                    </a:lnTo>
                    <a:lnTo>
                      <a:pt x="553" y="264"/>
                    </a:lnTo>
                    <a:lnTo>
                      <a:pt x="543" y="194"/>
                    </a:lnTo>
                    <a:lnTo>
                      <a:pt x="515" y="131"/>
                    </a:lnTo>
                    <a:lnTo>
                      <a:pt x="472" y="78"/>
                    </a:lnTo>
                    <a:lnTo>
                      <a:pt x="416" y="36"/>
                    </a:lnTo>
                    <a:lnTo>
                      <a:pt x="350" y="10"/>
                    </a:lnTo>
                    <a:lnTo>
                      <a:pt x="277" y="0"/>
                    </a:lnTo>
                    <a:lnTo>
                      <a:pt x="203" y="10"/>
                    </a:lnTo>
                    <a:lnTo>
                      <a:pt x="137" y="36"/>
                    </a:lnTo>
                    <a:lnTo>
                      <a:pt x="81" y="78"/>
                    </a:lnTo>
                    <a:lnTo>
                      <a:pt x="38" y="131"/>
                    </a:lnTo>
                    <a:lnTo>
                      <a:pt x="10" y="194"/>
                    </a:lnTo>
                    <a:lnTo>
                      <a:pt x="0" y="264"/>
                    </a:lnTo>
                    <a:lnTo>
                      <a:pt x="10" y="334"/>
                    </a:lnTo>
                    <a:lnTo>
                      <a:pt x="38" y="397"/>
                    </a:lnTo>
                    <a:lnTo>
                      <a:pt x="81" y="451"/>
                    </a:lnTo>
                    <a:lnTo>
                      <a:pt x="137" y="492"/>
                    </a:lnTo>
                    <a:lnTo>
                      <a:pt x="203" y="519"/>
                    </a:lnTo>
                    <a:lnTo>
                      <a:pt x="277" y="528"/>
                    </a:lnTo>
                    <a:close/>
                  </a:path>
                </a:pathLst>
              </a:custGeom>
              <a:noFill/>
              <a:ln w="28575">
                <a:solidFill>
                  <a:srgbClr val="00AEE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" name="Freeform 637">
                <a:extLst>
                  <a:ext uri="{FF2B5EF4-FFF2-40B4-BE49-F238E27FC236}">
                    <a16:creationId xmlns:a16="http://schemas.microsoft.com/office/drawing/2014/main" id="{AF7070B4-D75F-4779-834D-0C3BF70B7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7277" y="3214235"/>
                <a:ext cx="506442" cy="456941"/>
              </a:xfrm>
              <a:custGeom>
                <a:avLst/>
                <a:gdLst>
                  <a:gd name="T0" fmla="+- 0 6593 6317"/>
                  <a:gd name="T1" fmla="*/ T0 w 553"/>
                  <a:gd name="T2" fmla="+- 0 3603 3075"/>
                  <a:gd name="T3" fmla="*/ 3603 h 529"/>
                  <a:gd name="T4" fmla="+- 0 6667 6317"/>
                  <a:gd name="T5" fmla="*/ T4 w 553"/>
                  <a:gd name="T6" fmla="+- 0 3593 3075"/>
                  <a:gd name="T7" fmla="*/ 3593 h 529"/>
                  <a:gd name="T8" fmla="+- 0 6733 6317"/>
                  <a:gd name="T9" fmla="*/ T8 w 553"/>
                  <a:gd name="T10" fmla="+- 0 3567 3075"/>
                  <a:gd name="T11" fmla="*/ 3567 h 529"/>
                  <a:gd name="T12" fmla="+- 0 6789 6317"/>
                  <a:gd name="T13" fmla="*/ T12 w 553"/>
                  <a:gd name="T14" fmla="+- 0 3526 3075"/>
                  <a:gd name="T15" fmla="*/ 3526 h 529"/>
                  <a:gd name="T16" fmla="+- 0 6832 6317"/>
                  <a:gd name="T17" fmla="*/ T16 w 553"/>
                  <a:gd name="T18" fmla="+- 0 3472 3075"/>
                  <a:gd name="T19" fmla="*/ 3472 h 529"/>
                  <a:gd name="T20" fmla="+- 0 6860 6317"/>
                  <a:gd name="T21" fmla="*/ T20 w 553"/>
                  <a:gd name="T22" fmla="+- 0 3409 3075"/>
                  <a:gd name="T23" fmla="*/ 3409 h 529"/>
                  <a:gd name="T24" fmla="+- 0 6869 6317"/>
                  <a:gd name="T25" fmla="*/ T24 w 553"/>
                  <a:gd name="T26" fmla="+- 0 3339 3075"/>
                  <a:gd name="T27" fmla="*/ 3339 h 529"/>
                  <a:gd name="T28" fmla="+- 0 6860 6317"/>
                  <a:gd name="T29" fmla="*/ T28 w 553"/>
                  <a:gd name="T30" fmla="+- 0 3269 3075"/>
                  <a:gd name="T31" fmla="*/ 3269 h 529"/>
                  <a:gd name="T32" fmla="+- 0 6832 6317"/>
                  <a:gd name="T33" fmla="*/ T32 w 553"/>
                  <a:gd name="T34" fmla="+- 0 3206 3075"/>
                  <a:gd name="T35" fmla="*/ 3206 h 529"/>
                  <a:gd name="T36" fmla="+- 0 6789 6317"/>
                  <a:gd name="T37" fmla="*/ T36 w 553"/>
                  <a:gd name="T38" fmla="+- 0 3152 3075"/>
                  <a:gd name="T39" fmla="*/ 3152 h 529"/>
                  <a:gd name="T40" fmla="+- 0 6733 6317"/>
                  <a:gd name="T41" fmla="*/ T40 w 553"/>
                  <a:gd name="T42" fmla="+- 0 3111 3075"/>
                  <a:gd name="T43" fmla="*/ 3111 h 529"/>
                  <a:gd name="T44" fmla="+- 0 6667 6317"/>
                  <a:gd name="T45" fmla="*/ T44 w 553"/>
                  <a:gd name="T46" fmla="+- 0 3084 3075"/>
                  <a:gd name="T47" fmla="*/ 3084 h 529"/>
                  <a:gd name="T48" fmla="+- 0 6593 6317"/>
                  <a:gd name="T49" fmla="*/ T48 w 553"/>
                  <a:gd name="T50" fmla="+- 0 3075 3075"/>
                  <a:gd name="T51" fmla="*/ 3075 h 529"/>
                  <a:gd name="T52" fmla="+- 0 6520 6317"/>
                  <a:gd name="T53" fmla="*/ T52 w 553"/>
                  <a:gd name="T54" fmla="+- 0 3084 3075"/>
                  <a:gd name="T55" fmla="*/ 3084 h 529"/>
                  <a:gd name="T56" fmla="+- 0 6454 6317"/>
                  <a:gd name="T57" fmla="*/ T56 w 553"/>
                  <a:gd name="T58" fmla="+- 0 3111 3075"/>
                  <a:gd name="T59" fmla="*/ 3111 h 529"/>
                  <a:gd name="T60" fmla="+- 0 6398 6317"/>
                  <a:gd name="T61" fmla="*/ T60 w 553"/>
                  <a:gd name="T62" fmla="+- 0 3152 3075"/>
                  <a:gd name="T63" fmla="*/ 3152 h 529"/>
                  <a:gd name="T64" fmla="+- 0 6355 6317"/>
                  <a:gd name="T65" fmla="*/ T64 w 553"/>
                  <a:gd name="T66" fmla="+- 0 3206 3075"/>
                  <a:gd name="T67" fmla="*/ 3206 h 529"/>
                  <a:gd name="T68" fmla="+- 0 6327 6317"/>
                  <a:gd name="T69" fmla="*/ T68 w 553"/>
                  <a:gd name="T70" fmla="+- 0 3269 3075"/>
                  <a:gd name="T71" fmla="*/ 3269 h 529"/>
                  <a:gd name="T72" fmla="+- 0 6317 6317"/>
                  <a:gd name="T73" fmla="*/ T72 w 553"/>
                  <a:gd name="T74" fmla="+- 0 3339 3075"/>
                  <a:gd name="T75" fmla="*/ 3339 h 529"/>
                  <a:gd name="T76" fmla="+- 0 6327 6317"/>
                  <a:gd name="T77" fmla="*/ T76 w 553"/>
                  <a:gd name="T78" fmla="+- 0 3409 3075"/>
                  <a:gd name="T79" fmla="*/ 3409 h 529"/>
                  <a:gd name="T80" fmla="+- 0 6355 6317"/>
                  <a:gd name="T81" fmla="*/ T80 w 553"/>
                  <a:gd name="T82" fmla="+- 0 3472 3075"/>
                  <a:gd name="T83" fmla="*/ 3472 h 529"/>
                  <a:gd name="T84" fmla="+- 0 6398 6317"/>
                  <a:gd name="T85" fmla="*/ T84 w 553"/>
                  <a:gd name="T86" fmla="+- 0 3526 3075"/>
                  <a:gd name="T87" fmla="*/ 3526 h 529"/>
                  <a:gd name="T88" fmla="+- 0 6454 6317"/>
                  <a:gd name="T89" fmla="*/ T88 w 553"/>
                  <a:gd name="T90" fmla="+- 0 3567 3075"/>
                  <a:gd name="T91" fmla="*/ 3567 h 529"/>
                  <a:gd name="T92" fmla="+- 0 6520 6317"/>
                  <a:gd name="T93" fmla="*/ T92 w 553"/>
                  <a:gd name="T94" fmla="+- 0 3593 3075"/>
                  <a:gd name="T95" fmla="*/ 3593 h 529"/>
                  <a:gd name="T96" fmla="+- 0 6593 6317"/>
                  <a:gd name="T97" fmla="*/ T96 w 553"/>
                  <a:gd name="T98" fmla="+- 0 3603 3075"/>
                  <a:gd name="T99" fmla="*/ 3603 h 5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553" h="529">
                    <a:moveTo>
                      <a:pt x="276" y="528"/>
                    </a:moveTo>
                    <a:lnTo>
                      <a:pt x="350" y="518"/>
                    </a:lnTo>
                    <a:lnTo>
                      <a:pt x="416" y="492"/>
                    </a:lnTo>
                    <a:lnTo>
                      <a:pt x="472" y="451"/>
                    </a:lnTo>
                    <a:lnTo>
                      <a:pt x="515" y="397"/>
                    </a:lnTo>
                    <a:lnTo>
                      <a:pt x="543" y="334"/>
                    </a:lnTo>
                    <a:lnTo>
                      <a:pt x="552" y="264"/>
                    </a:lnTo>
                    <a:lnTo>
                      <a:pt x="543" y="194"/>
                    </a:lnTo>
                    <a:lnTo>
                      <a:pt x="515" y="131"/>
                    </a:lnTo>
                    <a:lnTo>
                      <a:pt x="472" y="77"/>
                    </a:lnTo>
                    <a:lnTo>
                      <a:pt x="416" y="36"/>
                    </a:lnTo>
                    <a:lnTo>
                      <a:pt x="350" y="9"/>
                    </a:lnTo>
                    <a:lnTo>
                      <a:pt x="276" y="0"/>
                    </a:lnTo>
                    <a:lnTo>
                      <a:pt x="203" y="9"/>
                    </a:lnTo>
                    <a:lnTo>
                      <a:pt x="137" y="36"/>
                    </a:lnTo>
                    <a:lnTo>
                      <a:pt x="81" y="77"/>
                    </a:lnTo>
                    <a:lnTo>
                      <a:pt x="38" y="131"/>
                    </a:lnTo>
                    <a:lnTo>
                      <a:pt x="10" y="194"/>
                    </a:lnTo>
                    <a:lnTo>
                      <a:pt x="0" y="264"/>
                    </a:lnTo>
                    <a:lnTo>
                      <a:pt x="10" y="334"/>
                    </a:lnTo>
                    <a:lnTo>
                      <a:pt x="38" y="397"/>
                    </a:lnTo>
                    <a:lnTo>
                      <a:pt x="81" y="451"/>
                    </a:lnTo>
                    <a:lnTo>
                      <a:pt x="137" y="492"/>
                    </a:lnTo>
                    <a:lnTo>
                      <a:pt x="203" y="518"/>
                    </a:lnTo>
                    <a:lnTo>
                      <a:pt x="276" y="528"/>
                    </a:lnTo>
                    <a:close/>
                  </a:path>
                </a:pathLst>
              </a:custGeom>
              <a:noFill/>
              <a:ln w="28575">
                <a:solidFill>
                  <a:srgbClr val="EC00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A5216C2-3E20-4F6F-8018-0FC097D36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559" y="15491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E1B062-8FF2-40DA-865F-CAB1331F097C}"/>
              </a:ext>
            </a:extLst>
          </p:cNvPr>
          <p:cNvSpPr txBox="1"/>
          <p:nvPr/>
        </p:nvSpPr>
        <p:spPr>
          <a:xfrm>
            <a:off x="660435" y="4028947"/>
            <a:ext cx="10241871" cy="2578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u="sng" dirty="0" err="1">
                <a:solidFill>
                  <a:srgbClr val="0000FF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u="sng" dirty="0" err="1">
                <a:solidFill>
                  <a:srgbClr val="0000FF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4000" b="1" u="sng" dirty="0">
                <a:solidFill>
                  <a:srgbClr val="0000FF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000" b="1" dirty="0">
                <a:solidFill>
                  <a:srgbClr val="0000FF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9  &gt; 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&gt;  …  			   …  &lt;  1  &lt;  2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5 &lt;  …  &lt;  10                         8 &lt;  …  &lt;  10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4671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D33F8A-6FA5-43F1-9CCE-3E36E27DA344}"/>
              </a:ext>
            </a:extLst>
          </p:cNvPr>
          <p:cNvSpPr txBox="1"/>
          <p:nvPr/>
        </p:nvSpPr>
        <p:spPr>
          <a:xfrm>
            <a:off x="548049" y="371995"/>
            <a:ext cx="10644207" cy="2578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u="sng" dirty="0" err="1">
                <a:solidFill>
                  <a:srgbClr val="0000FF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u="sng" dirty="0" err="1">
                <a:solidFill>
                  <a:srgbClr val="0000FF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4000" b="1" u="sng" dirty="0">
                <a:solidFill>
                  <a:srgbClr val="0000FF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000" b="1" dirty="0">
                <a:solidFill>
                  <a:srgbClr val="0000FF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&lt; , &gt; , =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10 …  7 …  8                        5  …  4  …  7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0 …  3 …  2                        6  …  6  …  9                          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FB0B40-2AE1-4BBC-A14A-6DAFE19919D0}"/>
              </a:ext>
            </a:extLst>
          </p:cNvPr>
          <p:cNvSpPr txBox="1"/>
          <p:nvPr/>
        </p:nvSpPr>
        <p:spPr>
          <a:xfrm>
            <a:off x="666921" y="3907928"/>
            <a:ext cx="10645198" cy="234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u="sng" dirty="0" err="1"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dirty="0"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err="1"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sz="4000" b="1" dirty="0"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số </a:t>
            </a:r>
            <a:r>
              <a:rPr lang="en-US" sz="4000" b="1" dirty="0"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1" dirty="0"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10, </a:t>
            </a:r>
            <a:r>
              <a:rPr lang="vi-VN" sz="4000" b="1" dirty="0"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0</a:t>
            </a:r>
            <a:r>
              <a:rPr lang="en-US" sz="4000" b="1" dirty="0"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8 </a:t>
            </a:r>
            <a:r>
              <a:rPr lang="en-US" sz="4000" b="1" dirty="0"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a/ l</a:t>
            </a:r>
            <a:r>
              <a:rPr lang="vi-VN" sz="4000" b="1" dirty="0"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ớn đến bé</a:t>
            </a:r>
            <a:r>
              <a:rPr lang="en-US" sz="4000" b="1" dirty="0"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4000" b="1" dirty="0"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……………………………………………</a:t>
            </a:r>
            <a:endParaRPr lang="en-US" sz="4000" b="1" dirty="0">
              <a:latin typeface="HP001 4 hàng" panose="020B06030503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4000" b="1" dirty="0" err="1"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err="1"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4000" b="1" dirty="0"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 </a:t>
            </a:r>
            <a:r>
              <a:rPr lang="en-US" sz="4000" b="1" dirty="0" err="1"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4000" b="1" dirty="0">
                <a:effectLst/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……………………………………………</a:t>
            </a:r>
            <a:endParaRPr lang="en-US" sz="4000" b="1" dirty="0">
              <a:effectLst/>
              <a:latin typeface="HP001 4 hàng" panose="020B06030503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60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李旭科漫画体v1.0"/>
        <a:ea typeface="李旭科漫画体v1.0"/>
        <a:cs typeface=""/>
      </a:majorFont>
      <a:minorFont>
        <a:latin typeface="李旭科漫画体v1.0"/>
        <a:ea typeface="李旭科漫画体v1.0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155</Words>
  <Application>Microsoft Office PowerPoint</Application>
  <PresentationFormat>Widescreen</PresentationFormat>
  <Paragraphs>34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宋体</vt:lpstr>
      <vt:lpstr>Arial</vt:lpstr>
      <vt:lpstr>Calibri</vt:lpstr>
      <vt:lpstr>Calibri Light</vt:lpstr>
      <vt:lpstr>等线</vt:lpstr>
      <vt:lpstr>Gill Sans</vt:lpstr>
      <vt:lpstr>HP001 4 hàng</vt:lpstr>
      <vt:lpstr>Times New Roman</vt:lpstr>
      <vt:lpstr>VNI-Avo</vt:lpstr>
      <vt:lpstr>李旭科漫画体v1.0</vt:lpstr>
      <vt:lpstr>Office Theme</vt:lpstr>
      <vt:lpstr>Office 主题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Nguyễn Thị Ngọc Bích</dc:creator>
  <cp:lastModifiedBy>AutoBVT</cp:lastModifiedBy>
  <cp:revision>3</cp:revision>
  <dcterms:created xsi:type="dcterms:W3CDTF">2021-11-21T07:41:22Z</dcterms:created>
  <dcterms:modified xsi:type="dcterms:W3CDTF">2021-12-03T15:16:34Z</dcterms:modified>
</cp:coreProperties>
</file>